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2.xml" ContentType="application/vnd.openxmlformats-officedocument.theme+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76" r:id="rId2"/>
    <p:sldMasterId id="2147483690" r:id="rId3"/>
  </p:sldMasterIdLst>
  <p:notesMasterIdLst>
    <p:notesMasterId r:id="rId12"/>
  </p:notesMasterIdLst>
  <p:sldIdLst>
    <p:sldId id="277" r:id="rId4"/>
    <p:sldId id="308" r:id="rId5"/>
    <p:sldId id="309" r:id="rId6"/>
    <p:sldId id="310" r:id="rId7"/>
    <p:sldId id="311" r:id="rId8"/>
    <p:sldId id="312" r:id="rId9"/>
    <p:sldId id="313" r:id="rId10"/>
    <p:sldId id="263" r:id="rId11"/>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hème FHF Normandie 1" id="{579B6DD5-2BB5-4386-804D-9ACD2623299B}">
          <p14:sldIdLst>
            <p14:sldId id="277"/>
            <p14:sldId id="308"/>
            <p14:sldId id="309"/>
            <p14:sldId id="310"/>
            <p14:sldId id="311"/>
            <p14:sldId id="312"/>
            <p14:sldId id="313"/>
            <p14:sldId id="263"/>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1E4F7"/>
    <a:srgbClr val="E2001A"/>
    <a:srgbClr val="343E8F"/>
    <a:srgbClr val="5693C9"/>
    <a:srgbClr val="009BBA"/>
    <a:srgbClr val="39B6B8"/>
    <a:srgbClr val="5D6AAB"/>
    <a:srgbClr val="F0F5FA"/>
    <a:srgbClr val="D0D4E6"/>
    <a:srgbClr val="D9F2F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4" d="100"/>
          <a:sy n="114" d="100"/>
        </p:scale>
        <p:origin x="41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theme" Target="theme/theme1.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875F5C0-D95A-470F-81F2-78EF5B90A4B4}" type="datetimeFigureOut">
              <a:rPr lang="fr-FR" smtClean="0"/>
              <a:t>04/09/2024</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330B5A1-FEF2-4919-A32C-E49572592215}" type="slidenum">
              <a:rPr lang="fr-FR" smtClean="0"/>
              <a:t>‹N°›</a:t>
            </a:fld>
            <a:endParaRPr lang="fr-FR"/>
          </a:p>
        </p:txBody>
      </p:sp>
    </p:spTree>
    <p:extLst>
      <p:ext uri="{BB962C8B-B14F-4D97-AF65-F5344CB8AC3E}">
        <p14:creationId xmlns:p14="http://schemas.microsoft.com/office/powerpoint/2010/main" val="3550279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Page de titre 1">
    <p:bg>
      <p:bgPr>
        <a:gradFill>
          <a:gsLst>
            <a:gs pos="33000">
              <a:srgbClr val="5693C9"/>
            </a:gs>
            <a:gs pos="83000">
              <a:srgbClr val="005A9D"/>
            </a:gs>
          </a:gsLst>
          <a:lin ang="1800000" scaled="0"/>
        </a:gra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AFB42EF-FA4E-4A19-B071-45085E40D0FC}"/>
              </a:ext>
            </a:extLst>
          </p:cNvPr>
          <p:cNvSpPr>
            <a:spLocks noGrp="1"/>
          </p:cNvSpPr>
          <p:nvPr>
            <p:ph type="ctrTitle" hasCustomPrompt="1"/>
          </p:nvPr>
        </p:nvSpPr>
        <p:spPr>
          <a:xfrm>
            <a:off x="1524000" y="1122363"/>
            <a:ext cx="9144000" cy="2387600"/>
          </a:xfrm>
        </p:spPr>
        <p:txBody>
          <a:bodyPr anchor="b"/>
          <a:lstStyle>
            <a:lvl1pPr algn="ctr">
              <a:defRPr sz="6000">
                <a:solidFill>
                  <a:schemeClr val="bg1"/>
                </a:solidFill>
              </a:defRPr>
            </a:lvl1pPr>
          </a:lstStyle>
          <a:p>
            <a:r>
              <a:rPr lang="fr-FR" dirty="0"/>
              <a:t>TITRE</a:t>
            </a:r>
          </a:p>
        </p:txBody>
      </p:sp>
      <p:sp>
        <p:nvSpPr>
          <p:cNvPr id="3" name="Sous-titre 2">
            <a:extLst>
              <a:ext uri="{FF2B5EF4-FFF2-40B4-BE49-F238E27FC236}">
                <a16:creationId xmlns:a16="http://schemas.microsoft.com/office/drawing/2014/main" id="{E9985BCD-C6BC-46C1-9E6D-02D603BE759A}"/>
              </a:ext>
            </a:extLst>
          </p:cNvPr>
          <p:cNvSpPr>
            <a:spLocks noGrp="1"/>
          </p:cNvSpPr>
          <p:nvPr>
            <p:ph type="subTitle" idx="1" hasCustomPrompt="1"/>
          </p:nvPr>
        </p:nvSpPr>
        <p:spPr>
          <a:xfrm>
            <a:off x="1524000" y="3602038"/>
            <a:ext cx="9144000" cy="1655762"/>
          </a:xfrm>
        </p:spPr>
        <p:txBody>
          <a:bodyPr>
            <a:normAutofit/>
          </a:bodyPr>
          <a:lstStyle>
            <a:lvl1pPr marL="0" indent="0" algn="ctr">
              <a:buNone/>
              <a:defRPr sz="3000">
                <a:solidFill>
                  <a:schemeClr val="bg1"/>
                </a:solidFill>
                <a:latin typeface="Playfair Display"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Sous-titre</a:t>
            </a:r>
          </a:p>
        </p:txBody>
      </p:sp>
      <p:pic>
        <p:nvPicPr>
          <p:cNvPr id="5" name="Image 4">
            <a:extLst>
              <a:ext uri="{FF2B5EF4-FFF2-40B4-BE49-F238E27FC236}">
                <a16:creationId xmlns:a16="http://schemas.microsoft.com/office/drawing/2014/main" id="{8B3DB513-B1A0-4E96-8204-5D3213C93E01}"/>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13810" t="26546" r="13781" b="36545"/>
          <a:stretch/>
        </p:blipFill>
        <p:spPr>
          <a:xfrm>
            <a:off x="5346845" y="5678277"/>
            <a:ext cx="1725163" cy="621671"/>
          </a:xfrm>
          <a:prstGeom prst="rect">
            <a:avLst/>
          </a:prstGeom>
        </p:spPr>
      </p:pic>
      <p:sp>
        <p:nvSpPr>
          <p:cNvPr id="6" name="Rectangle : coins arrondis 5">
            <a:extLst>
              <a:ext uri="{FF2B5EF4-FFF2-40B4-BE49-F238E27FC236}">
                <a16:creationId xmlns:a16="http://schemas.microsoft.com/office/drawing/2014/main" id="{A40E666A-A13B-4A94-AC6B-7F5D90B27E13}"/>
              </a:ext>
            </a:extLst>
          </p:cNvPr>
          <p:cNvSpPr/>
          <p:nvPr userDrawn="1"/>
        </p:nvSpPr>
        <p:spPr>
          <a:xfrm>
            <a:off x="5362401" y="6318163"/>
            <a:ext cx="1683749" cy="109424"/>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fr-FR" sz="600" b="1" kern="1000" spc="60" baseline="0" dirty="0">
              <a:solidFill>
                <a:schemeClr val="tx2"/>
              </a:solidFill>
            </a:endParaRPr>
          </a:p>
        </p:txBody>
      </p:sp>
      <p:sp>
        <p:nvSpPr>
          <p:cNvPr id="9" name="ZoneTexte 8">
            <a:extLst>
              <a:ext uri="{FF2B5EF4-FFF2-40B4-BE49-F238E27FC236}">
                <a16:creationId xmlns:a16="http://schemas.microsoft.com/office/drawing/2014/main" id="{21BABFBA-100A-43AA-AEF7-112A994C7F2E}"/>
              </a:ext>
            </a:extLst>
          </p:cNvPr>
          <p:cNvSpPr txBox="1"/>
          <p:nvPr userDrawn="1"/>
        </p:nvSpPr>
        <p:spPr>
          <a:xfrm>
            <a:off x="5308760" y="6271780"/>
            <a:ext cx="1132909" cy="20005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700" b="1" kern="1000" spc="10" baseline="0" dirty="0">
                <a:solidFill>
                  <a:schemeClr val="tx2"/>
                </a:solidFill>
                <a:latin typeface="+mn-lt"/>
                <a:cs typeface="Arial" panose="020B0604020202020204" pitchFamily="34" charset="0"/>
              </a:rPr>
              <a:t>NORMANDIE</a:t>
            </a:r>
          </a:p>
        </p:txBody>
      </p:sp>
    </p:spTree>
    <p:extLst>
      <p:ext uri="{BB962C8B-B14F-4D97-AF65-F5344CB8AC3E}">
        <p14:creationId xmlns:p14="http://schemas.microsoft.com/office/powerpoint/2010/main" val="2404679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Page contenus 1">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BB01B62-E022-46C6-91C4-42126B116C98}"/>
              </a:ext>
            </a:extLst>
          </p:cNvPr>
          <p:cNvSpPr>
            <a:spLocks noGrp="1"/>
          </p:cNvSpPr>
          <p:nvPr>
            <p:ph type="title" hasCustomPrompt="1"/>
          </p:nvPr>
        </p:nvSpPr>
        <p:spPr>
          <a:xfrm>
            <a:off x="838088" y="365126"/>
            <a:ext cx="10515712" cy="754548"/>
          </a:xfrm>
        </p:spPr>
        <p:txBody>
          <a:bodyPr/>
          <a:lstStyle/>
          <a:p>
            <a:r>
              <a:rPr lang="fr-FR" dirty="0"/>
              <a:t>TITRE</a:t>
            </a:r>
          </a:p>
        </p:txBody>
      </p:sp>
      <p:sp>
        <p:nvSpPr>
          <p:cNvPr id="3" name="Espace réservé de la date 2">
            <a:extLst>
              <a:ext uri="{FF2B5EF4-FFF2-40B4-BE49-F238E27FC236}">
                <a16:creationId xmlns:a16="http://schemas.microsoft.com/office/drawing/2014/main" id="{4FE427BB-E6D7-4163-BF88-03D5001A19C6}"/>
              </a:ext>
            </a:extLst>
          </p:cNvPr>
          <p:cNvSpPr>
            <a:spLocks noGrp="1"/>
          </p:cNvSpPr>
          <p:nvPr>
            <p:ph type="dt" sz="half" idx="10"/>
          </p:nvPr>
        </p:nvSpPr>
        <p:spPr>
          <a:xfrm>
            <a:off x="838202" y="6356365"/>
            <a:ext cx="2743200" cy="365125"/>
          </a:xfrm>
          <a:prstGeom prst="rect">
            <a:avLst/>
          </a:prstGeom>
        </p:spPr>
        <p:txBody>
          <a:bodyPr/>
          <a:lstStyle/>
          <a:p>
            <a:fld id="{24097AF7-8CC0-4586-9A29-905710F79152}" type="datetime1">
              <a:rPr lang="fr-FR" smtClean="0"/>
              <a:t>04/09/2024</a:t>
            </a:fld>
            <a:endParaRPr lang="fr-FR" dirty="0"/>
          </a:p>
        </p:txBody>
      </p:sp>
      <p:sp>
        <p:nvSpPr>
          <p:cNvPr id="4" name="Espace réservé du pied de page 3">
            <a:extLst>
              <a:ext uri="{FF2B5EF4-FFF2-40B4-BE49-F238E27FC236}">
                <a16:creationId xmlns:a16="http://schemas.microsoft.com/office/drawing/2014/main" id="{B05A006D-2876-45D8-ADA8-56B3192E4CF4}"/>
              </a:ext>
            </a:extLst>
          </p:cNvPr>
          <p:cNvSpPr>
            <a:spLocks noGrp="1"/>
          </p:cNvSpPr>
          <p:nvPr>
            <p:ph type="ftr" sz="quarter" idx="11"/>
          </p:nvPr>
        </p:nvSpPr>
        <p:spPr>
          <a:xfrm>
            <a:off x="4038604" y="6356365"/>
            <a:ext cx="4114800" cy="365125"/>
          </a:xfrm>
          <a:prstGeom prst="rect">
            <a:avLst/>
          </a:prstGeom>
        </p:spPr>
        <p:txBody>
          <a:bodyPr/>
          <a:lstStyle/>
          <a:p>
            <a:r>
              <a:rPr lang="fr-FR" dirty="0"/>
              <a:t>Fédération Hospitalière de France Normandie</a:t>
            </a:r>
          </a:p>
        </p:txBody>
      </p:sp>
      <p:sp>
        <p:nvSpPr>
          <p:cNvPr id="5" name="Espace réservé du numéro de diapositive 4">
            <a:extLst>
              <a:ext uri="{FF2B5EF4-FFF2-40B4-BE49-F238E27FC236}">
                <a16:creationId xmlns:a16="http://schemas.microsoft.com/office/drawing/2014/main" id="{1AC40781-CCCA-435B-9D91-07AEE9B4D3CB}"/>
              </a:ext>
            </a:extLst>
          </p:cNvPr>
          <p:cNvSpPr>
            <a:spLocks noGrp="1"/>
          </p:cNvSpPr>
          <p:nvPr>
            <p:ph type="sldNum" sz="quarter" idx="12"/>
          </p:nvPr>
        </p:nvSpPr>
        <p:spPr>
          <a:xfrm>
            <a:off x="8610600" y="6356365"/>
            <a:ext cx="2743200" cy="365125"/>
          </a:xfrm>
          <a:prstGeom prst="rect">
            <a:avLst/>
          </a:prstGeom>
        </p:spPr>
        <p:txBody>
          <a:bodyPr/>
          <a:lstStyle/>
          <a:p>
            <a:fld id="{A5B856CF-A6A7-4521-9815-692FF5BACD37}" type="slidenum">
              <a:rPr lang="fr-FR" smtClean="0"/>
              <a:t>‹N°›</a:t>
            </a:fld>
            <a:endParaRPr lang="fr-FR"/>
          </a:p>
        </p:txBody>
      </p:sp>
      <p:sp>
        <p:nvSpPr>
          <p:cNvPr id="8" name="Espace réservé du texte 7">
            <a:extLst>
              <a:ext uri="{FF2B5EF4-FFF2-40B4-BE49-F238E27FC236}">
                <a16:creationId xmlns:a16="http://schemas.microsoft.com/office/drawing/2014/main" id="{AA65E0E6-D7CC-4FB0-8604-139F1AEA313D}"/>
              </a:ext>
            </a:extLst>
          </p:cNvPr>
          <p:cNvSpPr>
            <a:spLocks noGrp="1"/>
          </p:cNvSpPr>
          <p:nvPr>
            <p:ph type="body" sz="quarter" idx="14" hasCustomPrompt="1"/>
          </p:nvPr>
        </p:nvSpPr>
        <p:spPr>
          <a:xfrm>
            <a:off x="3581401" y="2303397"/>
            <a:ext cx="7772399" cy="3789427"/>
          </a:xfrm>
        </p:spPr>
        <p:txBody>
          <a:bodyPr/>
          <a:lstStyle>
            <a:lvl1pPr>
              <a:defRPr/>
            </a:lvl1pPr>
          </a:lstStyle>
          <a:p>
            <a:pPr lvl="0"/>
            <a:r>
              <a:rPr lang="fr-FR" dirty="0"/>
              <a:t>Texte</a:t>
            </a:r>
          </a:p>
        </p:txBody>
      </p:sp>
      <p:sp>
        <p:nvSpPr>
          <p:cNvPr id="9" name="Text Placeholder 2">
            <a:extLst>
              <a:ext uri="{FF2B5EF4-FFF2-40B4-BE49-F238E27FC236}">
                <a16:creationId xmlns:a16="http://schemas.microsoft.com/office/drawing/2014/main" id="{1B670321-F6C4-494C-BFF8-4E15CE9D33D5}"/>
              </a:ext>
            </a:extLst>
          </p:cNvPr>
          <p:cNvSpPr>
            <a:spLocks noGrp="1"/>
          </p:cNvSpPr>
          <p:nvPr>
            <p:ph type="body" idx="1" hasCustomPrompt="1"/>
          </p:nvPr>
        </p:nvSpPr>
        <p:spPr>
          <a:xfrm>
            <a:off x="3581401" y="1299579"/>
            <a:ext cx="7740815" cy="823912"/>
          </a:xfrm>
          <a:prstGeom prst="rect">
            <a:avLst/>
          </a:prstGeom>
        </p:spPr>
        <p:txBody>
          <a:bodyPr anchor="ctr">
            <a:normAutofit/>
          </a:bodyPr>
          <a:lstStyle>
            <a:lvl1pPr marL="0" indent="0">
              <a:buNone/>
              <a:defRPr sz="2000" b="0">
                <a:solidFill>
                  <a:srgbClr val="5693C9"/>
                </a:solidFill>
                <a:latin typeface="Playfair Display" pitchFamily="2" charset="0"/>
              </a:defRPr>
            </a:lvl1pPr>
            <a:lvl2pPr marL="457184" indent="0">
              <a:buNone/>
              <a:defRPr sz="2000" b="1"/>
            </a:lvl2pPr>
            <a:lvl3pPr marL="914366" indent="0">
              <a:buNone/>
              <a:defRPr sz="1800" b="1"/>
            </a:lvl3pPr>
            <a:lvl4pPr marL="1371549" indent="0">
              <a:buNone/>
              <a:defRPr sz="1600" b="1"/>
            </a:lvl4pPr>
            <a:lvl5pPr marL="1828732" indent="0">
              <a:buNone/>
              <a:defRPr sz="1600" b="1"/>
            </a:lvl5pPr>
            <a:lvl6pPr marL="2285916" indent="0">
              <a:buNone/>
              <a:defRPr sz="1600" b="1"/>
            </a:lvl6pPr>
            <a:lvl7pPr marL="2743099" indent="0">
              <a:buNone/>
              <a:defRPr sz="1600" b="1"/>
            </a:lvl7pPr>
            <a:lvl8pPr marL="3200283" indent="0">
              <a:buNone/>
              <a:defRPr sz="1600" b="1"/>
            </a:lvl8pPr>
            <a:lvl9pPr marL="3657465" indent="0">
              <a:buNone/>
              <a:defRPr sz="1600" b="1"/>
            </a:lvl9pPr>
          </a:lstStyle>
          <a:p>
            <a:pPr lvl="0"/>
            <a:r>
              <a:rPr lang="fr-FR" dirty="0"/>
              <a:t>Sous-titre 1</a:t>
            </a:r>
          </a:p>
        </p:txBody>
      </p:sp>
      <p:sp>
        <p:nvSpPr>
          <p:cNvPr id="11" name="Espace réservé pour une image  10">
            <a:extLst>
              <a:ext uri="{FF2B5EF4-FFF2-40B4-BE49-F238E27FC236}">
                <a16:creationId xmlns:a16="http://schemas.microsoft.com/office/drawing/2014/main" id="{39105186-8ED9-463C-A071-A734C88A6ED6}"/>
              </a:ext>
            </a:extLst>
          </p:cNvPr>
          <p:cNvSpPr>
            <a:spLocks noGrp="1"/>
          </p:cNvSpPr>
          <p:nvPr>
            <p:ph type="pic" sz="quarter" idx="15"/>
          </p:nvPr>
        </p:nvSpPr>
        <p:spPr>
          <a:xfrm>
            <a:off x="838200" y="1300163"/>
            <a:ext cx="2586038" cy="4792662"/>
          </a:xfrm>
        </p:spPr>
        <p:txBody>
          <a:bodyPr/>
          <a:lstStyle/>
          <a:p>
            <a:endParaRPr lang="fr-FR"/>
          </a:p>
        </p:txBody>
      </p:sp>
    </p:spTree>
    <p:extLst>
      <p:ext uri="{BB962C8B-B14F-4D97-AF65-F5344CB8AC3E}">
        <p14:creationId xmlns:p14="http://schemas.microsoft.com/office/powerpoint/2010/main" val="40400003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Page contenus 2">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BB01B62-E022-46C6-91C4-42126B116C98}"/>
              </a:ext>
            </a:extLst>
          </p:cNvPr>
          <p:cNvSpPr>
            <a:spLocks noGrp="1"/>
          </p:cNvSpPr>
          <p:nvPr>
            <p:ph type="title" hasCustomPrompt="1"/>
          </p:nvPr>
        </p:nvSpPr>
        <p:spPr>
          <a:xfrm>
            <a:off x="838088" y="365126"/>
            <a:ext cx="10515712" cy="754548"/>
          </a:xfrm>
        </p:spPr>
        <p:txBody>
          <a:bodyPr/>
          <a:lstStyle/>
          <a:p>
            <a:r>
              <a:rPr lang="fr-FR" dirty="0"/>
              <a:t>TITRE</a:t>
            </a:r>
          </a:p>
        </p:txBody>
      </p:sp>
      <p:sp>
        <p:nvSpPr>
          <p:cNvPr id="3" name="Espace réservé de la date 2">
            <a:extLst>
              <a:ext uri="{FF2B5EF4-FFF2-40B4-BE49-F238E27FC236}">
                <a16:creationId xmlns:a16="http://schemas.microsoft.com/office/drawing/2014/main" id="{4FE427BB-E6D7-4163-BF88-03D5001A19C6}"/>
              </a:ext>
            </a:extLst>
          </p:cNvPr>
          <p:cNvSpPr>
            <a:spLocks noGrp="1"/>
          </p:cNvSpPr>
          <p:nvPr>
            <p:ph type="dt" sz="half" idx="10"/>
          </p:nvPr>
        </p:nvSpPr>
        <p:spPr>
          <a:xfrm>
            <a:off x="838202" y="6356365"/>
            <a:ext cx="2743200" cy="365125"/>
          </a:xfrm>
          <a:prstGeom prst="rect">
            <a:avLst/>
          </a:prstGeom>
        </p:spPr>
        <p:txBody>
          <a:bodyPr/>
          <a:lstStyle/>
          <a:p>
            <a:fld id="{C8D195BF-704D-480C-94D0-903828DEF488}" type="datetime1">
              <a:rPr lang="fr-FR" smtClean="0"/>
              <a:t>04/09/2024</a:t>
            </a:fld>
            <a:endParaRPr lang="fr-FR" dirty="0"/>
          </a:p>
        </p:txBody>
      </p:sp>
      <p:sp>
        <p:nvSpPr>
          <p:cNvPr id="4" name="Espace réservé du pied de page 3">
            <a:extLst>
              <a:ext uri="{FF2B5EF4-FFF2-40B4-BE49-F238E27FC236}">
                <a16:creationId xmlns:a16="http://schemas.microsoft.com/office/drawing/2014/main" id="{B05A006D-2876-45D8-ADA8-56B3192E4CF4}"/>
              </a:ext>
            </a:extLst>
          </p:cNvPr>
          <p:cNvSpPr>
            <a:spLocks noGrp="1"/>
          </p:cNvSpPr>
          <p:nvPr>
            <p:ph type="ftr" sz="quarter" idx="11"/>
          </p:nvPr>
        </p:nvSpPr>
        <p:spPr>
          <a:xfrm>
            <a:off x="4038604" y="6356365"/>
            <a:ext cx="4114800" cy="365125"/>
          </a:xfrm>
          <a:prstGeom prst="rect">
            <a:avLst/>
          </a:prstGeom>
        </p:spPr>
        <p:txBody>
          <a:bodyPr/>
          <a:lstStyle/>
          <a:p>
            <a:r>
              <a:rPr lang="fr-FR" dirty="0"/>
              <a:t>Fédération Hospitalière de France Normandie</a:t>
            </a:r>
          </a:p>
        </p:txBody>
      </p:sp>
      <p:sp>
        <p:nvSpPr>
          <p:cNvPr id="5" name="Espace réservé du numéro de diapositive 4">
            <a:extLst>
              <a:ext uri="{FF2B5EF4-FFF2-40B4-BE49-F238E27FC236}">
                <a16:creationId xmlns:a16="http://schemas.microsoft.com/office/drawing/2014/main" id="{1AC40781-CCCA-435B-9D91-07AEE9B4D3CB}"/>
              </a:ext>
            </a:extLst>
          </p:cNvPr>
          <p:cNvSpPr>
            <a:spLocks noGrp="1"/>
          </p:cNvSpPr>
          <p:nvPr>
            <p:ph type="sldNum" sz="quarter" idx="12"/>
          </p:nvPr>
        </p:nvSpPr>
        <p:spPr>
          <a:xfrm>
            <a:off x="8610600" y="6356365"/>
            <a:ext cx="2743200" cy="365125"/>
          </a:xfrm>
          <a:prstGeom prst="rect">
            <a:avLst/>
          </a:prstGeom>
        </p:spPr>
        <p:txBody>
          <a:bodyPr/>
          <a:lstStyle/>
          <a:p>
            <a:fld id="{A5B856CF-A6A7-4521-9815-692FF5BACD37}" type="slidenum">
              <a:rPr lang="fr-FR" smtClean="0"/>
              <a:t>‹N°›</a:t>
            </a:fld>
            <a:endParaRPr lang="fr-FR"/>
          </a:p>
        </p:txBody>
      </p:sp>
      <p:sp>
        <p:nvSpPr>
          <p:cNvPr id="7" name="Espace réservé du contenu 6">
            <a:extLst>
              <a:ext uri="{FF2B5EF4-FFF2-40B4-BE49-F238E27FC236}">
                <a16:creationId xmlns:a16="http://schemas.microsoft.com/office/drawing/2014/main" id="{CC795E2A-A036-4F54-8733-221AF9476E97}"/>
              </a:ext>
            </a:extLst>
          </p:cNvPr>
          <p:cNvSpPr>
            <a:spLocks noGrp="1"/>
          </p:cNvSpPr>
          <p:nvPr>
            <p:ph sz="quarter" idx="13" hasCustomPrompt="1"/>
          </p:nvPr>
        </p:nvSpPr>
        <p:spPr>
          <a:xfrm>
            <a:off x="838150" y="1294696"/>
            <a:ext cx="10515712" cy="4810105"/>
          </a:xfrm>
        </p:spPr>
        <p:txBody>
          <a:bodyPr/>
          <a:lstStyle>
            <a:lvl1pPr marL="0" marR="0" indent="0" algn="l" defTabSz="914366"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l" defTabSz="914366" rtl="0" eaLnBrk="1" fontAlgn="auto" latinLnBrk="0" hangingPunct="1">
              <a:lnSpc>
                <a:spcPct val="90000"/>
              </a:lnSpc>
              <a:spcBef>
                <a:spcPts val="1000"/>
              </a:spcBef>
              <a:spcAft>
                <a:spcPts val="0"/>
              </a:spcAft>
              <a:buClrTx/>
              <a:buSzTx/>
              <a:buFont typeface="Arial" panose="020B0604020202020204" pitchFamily="34" charset="0"/>
              <a:buNone/>
              <a:tabLst/>
              <a:defRPr/>
            </a:pPr>
            <a:r>
              <a:rPr lang="fr-FR" dirty="0"/>
              <a:t>Cliquez sur l'icône pour ajouter un tableau, un graphique, une image ou une vidéo.</a:t>
            </a:r>
            <a:endParaRPr lang="en-US" dirty="0"/>
          </a:p>
        </p:txBody>
      </p:sp>
    </p:spTree>
    <p:extLst>
      <p:ext uri="{BB962C8B-B14F-4D97-AF65-F5344CB8AC3E}">
        <p14:creationId xmlns:p14="http://schemas.microsoft.com/office/powerpoint/2010/main" val="21641391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age contenus 3">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8202" y="365126"/>
            <a:ext cx="10515598" cy="754724"/>
          </a:xfrm>
        </p:spPr>
        <p:txBody>
          <a:bodyPr/>
          <a:lstStyle/>
          <a:p>
            <a:r>
              <a:rPr lang="fr-FR" dirty="0"/>
              <a:t>TITRE</a:t>
            </a:r>
            <a:endParaRPr lang="en-US" dirty="0"/>
          </a:p>
        </p:txBody>
      </p:sp>
      <p:sp>
        <p:nvSpPr>
          <p:cNvPr id="3" name="Content Placeholder 2"/>
          <p:cNvSpPr>
            <a:spLocks noGrp="1"/>
          </p:cNvSpPr>
          <p:nvPr>
            <p:ph sz="half" idx="1" hasCustomPrompt="1"/>
          </p:nvPr>
        </p:nvSpPr>
        <p:spPr>
          <a:xfrm>
            <a:off x="838208" y="1299249"/>
            <a:ext cx="5181601" cy="4877714"/>
          </a:xfrm>
          <a:prstGeom prst="rect">
            <a:avLst/>
          </a:prstGeom>
        </p:spPr>
        <p:txBody>
          <a:bodyPr>
            <a:normAutofit/>
          </a:bodyPr>
          <a:lstStyle>
            <a:lvl1pPr marL="0" indent="0">
              <a:buNone/>
              <a:defRPr sz="1800"/>
            </a:lvl1pPr>
          </a:lstStyle>
          <a:p>
            <a:pPr lvl="0"/>
            <a:r>
              <a:rPr lang="fr-FR" dirty="0"/>
              <a:t>Lorem ipsum </a:t>
            </a:r>
            <a:r>
              <a:rPr lang="fr-FR" dirty="0" err="1"/>
              <a:t>dolor</a:t>
            </a:r>
            <a:r>
              <a:rPr lang="fr-FR" dirty="0"/>
              <a:t> </a:t>
            </a:r>
            <a:r>
              <a:rPr lang="fr-FR" dirty="0" err="1"/>
              <a:t>sit</a:t>
            </a:r>
            <a:r>
              <a:rPr lang="fr-FR" dirty="0"/>
              <a:t> </a:t>
            </a:r>
            <a:r>
              <a:rPr lang="fr-FR" dirty="0" err="1"/>
              <a:t>amet</a:t>
            </a:r>
            <a:r>
              <a:rPr lang="fr-FR" dirty="0"/>
              <a:t>, </a:t>
            </a:r>
            <a:r>
              <a:rPr lang="fr-FR" dirty="0" err="1"/>
              <a:t>consectetur</a:t>
            </a:r>
            <a:r>
              <a:rPr lang="fr-FR" dirty="0"/>
              <a:t> </a:t>
            </a:r>
            <a:r>
              <a:rPr lang="fr-FR" dirty="0" err="1"/>
              <a:t>adipiscing</a:t>
            </a:r>
            <a:r>
              <a:rPr lang="fr-FR" dirty="0"/>
              <a:t> </a:t>
            </a:r>
            <a:r>
              <a:rPr lang="fr-FR" dirty="0" err="1"/>
              <a:t>elit</a:t>
            </a:r>
            <a:r>
              <a:rPr lang="fr-FR" dirty="0"/>
              <a:t>. </a:t>
            </a:r>
            <a:r>
              <a:rPr lang="fr-FR" dirty="0" err="1"/>
              <a:t>Curabitur</a:t>
            </a:r>
            <a:r>
              <a:rPr lang="fr-FR" dirty="0"/>
              <a:t> </a:t>
            </a:r>
            <a:r>
              <a:rPr lang="fr-FR" dirty="0" err="1"/>
              <a:t>vehicula</a:t>
            </a:r>
            <a:r>
              <a:rPr lang="fr-FR" dirty="0"/>
              <a:t> </a:t>
            </a:r>
            <a:r>
              <a:rPr lang="fr-FR" dirty="0" err="1"/>
              <a:t>ultrices</a:t>
            </a:r>
            <a:r>
              <a:rPr lang="fr-FR" dirty="0"/>
              <a:t> </a:t>
            </a:r>
            <a:r>
              <a:rPr lang="fr-FR" dirty="0" err="1"/>
              <a:t>purus</a:t>
            </a:r>
            <a:r>
              <a:rPr lang="fr-FR" dirty="0"/>
              <a:t> eu </a:t>
            </a:r>
            <a:r>
              <a:rPr lang="fr-FR" dirty="0" err="1"/>
              <a:t>feugiat</a:t>
            </a:r>
            <a:r>
              <a:rPr lang="fr-FR" dirty="0"/>
              <a:t>. </a:t>
            </a:r>
            <a:r>
              <a:rPr lang="fr-FR" dirty="0" err="1"/>
              <a:t>Praesent</a:t>
            </a:r>
            <a:r>
              <a:rPr lang="fr-FR" dirty="0"/>
              <a:t> </a:t>
            </a:r>
            <a:r>
              <a:rPr lang="fr-FR" dirty="0" err="1"/>
              <a:t>luctus</a:t>
            </a:r>
            <a:r>
              <a:rPr lang="fr-FR" dirty="0"/>
              <a:t> </a:t>
            </a:r>
            <a:r>
              <a:rPr lang="fr-FR" dirty="0" err="1"/>
              <a:t>lacus</a:t>
            </a:r>
            <a:r>
              <a:rPr lang="fr-FR" dirty="0"/>
              <a:t> vitae </a:t>
            </a:r>
            <a:r>
              <a:rPr lang="fr-FR" dirty="0" err="1"/>
              <a:t>dolor</a:t>
            </a:r>
            <a:r>
              <a:rPr lang="fr-FR" dirty="0"/>
              <a:t> </a:t>
            </a:r>
            <a:r>
              <a:rPr lang="fr-FR" dirty="0" err="1"/>
              <a:t>fermentum</a:t>
            </a:r>
            <a:r>
              <a:rPr lang="fr-FR" dirty="0"/>
              <a:t>, </a:t>
            </a:r>
            <a:r>
              <a:rPr lang="fr-FR" dirty="0" err="1"/>
              <a:t>vel</a:t>
            </a:r>
            <a:r>
              <a:rPr lang="fr-FR" dirty="0"/>
              <a:t> </a:t>
            </a:r>
            <a:r>
              <a:rPr lang="fr-FR" dirty="0" err="1"/>
              <a:t>fringilla</a:t>
            </a:r>
            <a:r>
              <a:rPr lang="fr-FR" dirty="0"/>
              <a:t> </a:t>
            </a:r>
            <a:r>
              <a:rPr lang="fr-FR" dirty="0" err="1"/>
              <a:t>quam</a:t>
            </a:r>
            <a:r>
              <a:rPr lang="fr-FR" dirty="0"/>
              <a:t> </a:t>
            </a:r>
            <a:r>
              <a:rPr lang="fr-FR" dirty="0" err="1"/>
              <a:t>congue</a:t>
            </a:r>
            <a:r>
              <a:rPr lang="fr-FR" dirty="0"/>
              <a:t>. Morbi </a:t>
            </a:r>
            <a:r>
              <a:rPr lang="fr-FR" dirty="0" err="1"/>
              <a:t>mattis</a:t>
            </a:r>
            <a:r>
              <a:rPr lang="fr-FR" dirty="0"/>
              <a:t> </a:t>
            </a:r>
            <a:r>
              <a:rPr lang="fr-FR" dirty="0" err="1"/>
              <a:t>suscipit</a:t>
            </a:r>
            <a:r>
              <a:rPr lang="fr-FR" dirty="0"/>
              <a:t> </a:t>
            </a:r>
            <a:r>
              <a:rPr lang="fr-FR" dirty="0" err="1"/>
              <a:t>justo</a:t>
            </a:r>
            <a:r>
              <a:rPr lang="fr-FR" dirty="0"/>
              <a:t> </a:t>
            </a:r>
            <a:r>
              <a:rPr lang="fr-FR" dirty="0" err="1"/>
              <a:t>eget</a:t>
            </a:r>
            <a:r>
              <a:rPr lang="fr-FR" dirty="0"/>
              <a:t> </a:t>
            </a:r>
            <a:r>
              <a:rPr lang="fr-FR" dirty="0" err="1"/>
              <a:t>suscipit</a:t>
            </a:r>
            <a:r>
              <a:rPr lang="fr-FR" dirty="0"/>
              <a:t>. </a:t>
            </a:r>
            <a:endParaRPr lang="en-US" dirty="0"/>
          </a:p>
        </p:txBody>
      </p:sp>
      <p:sp>
        <p:nvSpPr>
          <p:cNvPr id="5" name="Date Placeholder 4"/>
          <p:cNvSpPr>
            <a:spLocks noGrp="1"/>
          </p:cNvSpPr>
          <p:nvPr>
            <p:ph type="dt" sz="half" idx="10"/>
          </p:nvPr>
        </p:nvSpPr>
        <p:spPr>
          <a:xfrm>
            <a:off x="838202" y="6356363"/>
            <a:ext cx="2743200" cy="365125"/>
          </a:xfrm>
          <a:prstGeom prst="rect">
            <a:avLst/>
          </a:prstGeom>
        </p:spPr>
        <p:txBody>
          <a:bodyPr/>
          <a:lstStyle/>
          <a:p>
            <a:fld id="{43176FC2-D85C-4AF6-92D7-3B399B0059A3}" type="datetime1">
              <a:rPr lang="fr-FR" smtClean="0"/>
              <a:t>04/09/2024</a:t>
            </a:fld>
            <a:endParaRPr lang="fr-FR"/>
          </a:p>
        </p:txBody>
      </p:sp>
      <p:sp>
        <p:nvSpPr>
          <p:cNvPr id="6" name="Footer Placeholder 5"/>
          <p:cNvSpPr>
            <a:spLocks noGrp="1"/>
          </p:cNvSpPr>
          <p:nvPr>
            <p:ph type="ftr" sz="quarter" idx="11"/>
          </p:nvPr>
        </p:nvSpPr>
        <p:spPr>
          <a:xfrm>
            <a:off x="4038603" y="6356363"/>
            <a:ext cx="4114800" cy="365125"/>
          </a:xfrm>
          <a:prstGeom prst="rect">
            <a:avLst/>
          </a:prstGeom>
        </p:spPr>
        <p:txBody>
          <a:bodyPr/>
          <a:lstStyle>
            <a:lvl1pPr>
              <a:defRPr/>
            </a:lvl1pPr>
          </a:lstStyle>
          <a:p>
            <a:r>
              <a:rPr lang="fr-FR" dirty="0"/>
              <a:t>Fédération Hospitalière de France Normandie</a:t>
            </a:r>
          </a:p>
        </p:txBody>
      </p:sp>
      <p:sp>
        <p:nvSpPr>
          <p:cNvPr id="7" name="Slide Number Placeholder 6"/>
          <p:cNvSpPr>
            <a:spLocks noGrp="1"/>
          </p:cNvSpPr>
          <p:nvPr>
            <p:ph type="sldNum" sz="quarter" idx="12"/>
          </p:nvPr>
        </p:nvSpPr>
        <p:spPr>
          <a:xfrm>
            <a:off x="8610600" y="6356363"/>
            <a:ext cx="2743200" cy="365125"/>
          </a:xfrm>
          <a:prstGeom prst="rect">
            <a:avLst/>
          </a:prstGeom>
        </p:spPr>
        <p:txBody>
          <a:bodyPr/>
          <a:lstStyle/>
          <a:p>
            <a:fld id="{A5B856CF-A6A7-4521-9815-692FF5BACD37}" type="slidenum">
              <a:rPr lang="fr-FR" smtClean="0"/>
              <a:t>‹N°›</a:t>
            </a:fld>
            <a:endParaRPr lang="fr-FR"/>
          </a:p>
        </p:txBody>
      </p:sp>
    </p:spTree>
    <p:extLst>
      <p:ext uri="{BB962C8B-B14F-4D97-AF65-F5344CB8AC3E}">
        <p14:creationId xmlns:p14="http://schemas.microsoft.com/office/powerpoint/2010/main" val="266535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Page contenus 4">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8202" y="365126"/>
            <a:ext cx="10515598" cy="754724"/>
          </a:xfrm>
        </p:spPr>
        <p:txBody>
          <a:bodyPr/>
          <a:lstStyle/>
          <a:p>
            <a:r>
              <a:rPr lang="fr-FR" dirty="0"/>
              <a:t>TITRE</a:t>
            </a:r>
            <a:endParaRPr lang="en-US" dirty="0"/>
          </a:p>
        </p:txBody>
      </p:sp>
      <p:sp>
        <p:nvSpPr>
          <p:cNvPr id="3" name="Content Placeholder 2"/>
          <p:cNvSpPr>
            <a:spLocks noGrp="1"/>
          </p:cNvSpPr>
          <p:nvPr>
            <p:ph sz="half" idx="1" hasCustomPrompt="1"/>
          </p:nvPr>
        </p:nvSpPr>
        <p:spPr>
          <a:xfrm>
            <a:off x="838208" y="1299249"/>
            <a:ext cx="5181601" cy="4877714"/>
          </a:xfrm>
          <a:prstGeom prst="rect">
            <a:avLst/>
          </a:prstGeom>
        </p:spPr>
        <p:txBody>
          <a:bodyPr/>
          <a:lstStyle>
            <a:lvl1pPr marL="0" indent="0">
              <a:buNone/>
              <a:defRPr/>
            </a:lvl1pPr>
          </a:lstStyle>
          <a:p>
            <a:pPr lvl="0"/>
            <a:r>
              <a:rPr lang="fr-FR" dirty="0"/>
              <a:t>Lorem ipsum </a:t>
            </a:r>
            <a:r>
              <a:rPr lang="fr-FR" dirty="0" err="1"/>
              <a:t>dolor</a:t>
            </a:r>
            <a:r>
              <a:rPr lang="fr-FR" dirty="0"/>
              <a:t> </a:t>
            </a:r>
            <a:r>
              <a:rPr lang="fr-FR" dirty="0" err="1"/>
              <a:t>sit</a:t>
            </a:r>
            <a:r>
              <a:rPr lang="fr-FR" dirty="0"/>
              <a:t> </a:t>
            </a:r>
            <a:r>
              <a:rPr lang="fr-FR" dirty="0" err="1"/>
              <a:t>amet</a:t>
            </a:r>
            <a:r>
              <a:rPr lang="fr-FR" dirty="0"/>
              <a:t>, </a:t>
            </a:r>
            <a:r>
              <a:rPr lang="fr-FR" dirty="0" err="1"/>
              <a:t>consectetur</a:t>
            </a:r>
            <a:r>
              <a:rPr lang="fr-FR" dirty="0"/>
              <a:t> </a:t>
            </a:r>
            <a:r>
              <a:rPr lang="fr-FR" dirty="0" err="1"/>
              <a:t>adipiscing</a:t>
            </a:r>
            <a:r>
              <a:rPr lang="fr-FR" dirty="0"/>
              <a:t> </a:t>
            </a:r>
            <a:r>
              <a:rPr lang="fr-FR" dirty="0" err="1"/>
              <a:t>elit</a:t>
            </a:r>
            <a:r>
              <a:rPr lang="fr-FR" dirty="0"/>
              <a:t>. </a:t>
            </a:r>
            <a:r>
              <a:rPr lang="fr-FR" dirty="0" err="1"/>
              <a:t>Curabitur</a:t>
            </a:r>
            <a:r>
              <a:rPr lang="fr-FR" dirty="0"/>
              <a:t> </a:t>
            </a:r>
            <a:r>
              <a:rPr lang="fr-FR" dirty="0" err="1"/>
              <a:t>vehicula</a:t>
            </a:r>
            <a:r>
              <a:rPr lang="fr-FR" dirty="0"/>
              <a:t> </a:t>
            </a:r>
            <a:r>
              <a:rPr lang="fr-FR" dirty="0" err="1"/>
              <a:t>ultrices</a:t>
            </a:r>
            <a:r>
              <a:rPr lang="fr-FR" dirty="0"/>
              <a:t> </a:t>
            </a:r>
            <a:r>
              <a:rPr lang="fr-FR" dirty="0" err="1"/>
              <a:t>purus</a:t>
            </a:r>
            <a:r>
              <a:rPr lang="fr-FR" dirty="0"/>
              <a:t> eu </a:t>
            </a:r>
            <a:r>
              <a:rPr lang="fr-FR" dirty="0" err="1"/>
              <a:t>feugiat</a:t>
            </a:r>
            <a:r>
              <a:rPr lang="fr-FR" dirty="0"/>
              <a:t>. </a:t>
            </a:r>
            <a:r>
              <a:rPr lang="fr-FR" dirty="0" err="1"/>
              <a:t>Praesent</a:t>
            </a:r>
            <a:r>
              <a:rPr lang="fr-FR" dirty="0"/>
              <a:t> </a:t>
            </a:r>
            <a:r>
              <a:rPr lang="fr-FR" dirty="0" err="1"/>
              <a:t>luctus</a:t>
            </a:r>
            <a:r>
              <a:rPr lang="fr-FR" dirty="0"/>
              <a:t> </a:t>
            </a:r>
            <a:r>
              <a:rPr lang="fr-FR" dirty="0" err="1"/>
              <a:t>lacus</a:t>
            </a:r>
            <a:r>
              <a:rPr lang="fr-FR" dirty="0"/>
              <a:t> vitae </a:t>
            </a:r>
            <a:r>
              <a:rPr lang="fr-FR" dirty="0" err="1"/>
              <a:t>dolor</a:t>
            </a:r>
            <a:r>
              <a:rPr lang="fr-FR" dirty="0"/>
              <a:t> </a:t>
            </a:r>
            <a:r>
              <a:rPr lang="fr-FR" dirty="0" err="1"/>
              <a:t>fermentum</a:t>
            </a:r>
            <a:r>
              <a:rPr lang="fr-FR" dirty="0"/>
              <a:t>, </a:t>
            </a:r>
            <a:r>
              <a:rPr lang="fr-FR" dirty="0" err="1"/>
              <a:t>vel</a:t>
            </a:r>
            <a:r>
              <a:rPr lang="fr-FR" dirty="0"/>
              <a:t> </a:t>
            </a:r>
            <a:r>
              <a:rPr lang="fr-FR" dirty="0" err="1"/>
              <a:t>fringilla</a:t>
            </a:r>
            <a:r>
              <a:rPr lang="fr-FR" dirty="0"/>
              <a:t> </a:t>
            </a:r>
            <a:r>
              <a:rPr lang="fr-FR" dirty="0" err="1"/>
              <a:t>quam</a:t>
            </a:r>
            <a:r>
              <a:rPr lang="fr-FR" dirty="0"/>
              <a:t> </a:t>
            </a:r>
            <a:r>
              <a:rPr lang="fr-FR" dirty="0" err="1"/>
              <a:t>congue</a:t>
            </a:r>
            <a:r>
              <a:rPr lang="fr-FR" dirty="0"/>
              <a:t>. Morbi </a:t>
            </a:r>
            <a:r>
              <a:rPr lang="fr-FR" dirty="0" err="1"/>
              <a:t>mattis</a:t>
            </a:r>
            <a:r>
              <a:rPr lang="fr-FR" dirty="0"/>
              <a:t> </a:t>
            </a:r>
            <a:r>
              <a:rPr lang="fr-FR" dirty="0" err="1"/>
              <a:t>suscipit</a:t>
            </a:r>
            <a:r>
              <a:rPr lang="fr-FR" dirty="0"/>
              <a:t> </a:t>
            </a:r>
            <a:r>
              <a:rPr lang="fr-FR" dirty="0" err="1"/>
              <a:t>justo</a:t>
            </a:r>
            <a:r>
              <a:rPr lang="fr-FR" dirty="0"/>
              <a:t> </a:t>
            </a:r>
            <a:r>
              <a:rPr lang="fr-FR" dirty="0" err="1"/>
              <a:t>eget</a:t>
            </a:r>
            <a:r>
              <a:rPr lang="fr-FR" dirty="0"/>
              <a:t> </a:t>
            </a:r>
            <a:r>
              <a:rPr lang="fr-FR" dirty="0" err="1"/>
              <a:t>suscipit</a:t>
            </a:r>
            <a:r>
              <a:rPr lang="fr-FR" dirty="0"/>
              <a:t>. </a:t>
            </a:r>
            <a:endParaRPr lang="en-US" dirty="0"/>
          </a:p>
        </p:txBody>
      </p:sp>
      <p:sp>
        <p:nvSpPr>
          <p:cNvPr id="5" name="Date Placeholder 4"/>
          <p:cNvSpPr>
            <a:spLocks noGrp="1"/>
          </p:cNvSpPr>
          <p:nvPr>
            <p:ph type="dt" sz="half" idx="10"/>
          </p:nvPr>
        </p:nvSpPr>
        <p:spPr>
          <a:xfrm>
            <a:off x="838202" y="6356363"/>
            <a:ext cx="2743200" cy="365125"/>
          </a:xfrm>
          <a:prstGeom prst="rect">
            <a:avLst/>
          </a:prstGeom>
        </p:spPr>
        <p:txBody>
          <a:bodyPr/>
          <a:lstStyle/>
          <a:p>
            <a:fld id="{EB3FE8AE-80AB-40CF-9F27-4B18218062F1}" type="datetime1">
              <a:rPr lang="fr-FR" smtClean="0"/>
              <a:t>04/09/2024</a:t>
            </a:fld>
            <a:endParaRPr lang="fr-FR"/>
          </a:p>
        </p:txBody>
      </p:sp>
      <p:sp>
        <p:nvSpPr>
          <p:cNvPr id="6" name="Footer Placeholder 5"/>
          <p:cNvSpPr>
            <a:spLocks noGrp="1"/>
          </p:cNvSpPr>
          <p:nvPr>
            <p:ph type="ftr" sz="quarter" idx="11"/>
          </p:nvPr>
        </p:nvSpPr>
        <p:spPr>
          <a:xfrm>
            <a:off x="4038603" y="6356363"/>
            <a:ext cx="4114800" cy="365125"/>
          </a:xfrm>
          <a:prstGeom prst="rect">
            <a:avLst/>
          </a:prstGeom>
        </p:spPr>
        <p:txBody>
          <a:bodyPr/>
          <a:lstStyle>
            <a:lvl1pPr>
              <a:defRPr/>
            </a:lvl1pPr>
          </a:lstStyle>
          <a:p>
            <a:r>
              <a:rPr lang="fr-FR" dirty="0"/>
              <a:t>Fédération Hospitalière de France Normandie</a:t>
            </a:r>
          </a:p>
        </p:txBody>
      </p:sp>
      <p:sp>
        <p:nvSpPr>
          <p:cNvPr id="7" name="Slide Number Placeholder 6"/>
          <p:cNvSpPr>
            <a:spLocks noGrp="1"/>
          </p:cNvSpPr>
          <p:nvPr>
            <p:ph type="sldNum" sz="quarter" idx="12"/>
          </p:nvPr>
        </p:nvSpPr>
        <p:spPr>
          <a:xfrm>
            <a:off x="8610600" y="6356363"/>
            <a:ext cx="2743200" cy="365125"/>
          </a:xfrm>
          <a:prstGeom prst="rect">
            <a:avLst/>
          </a:prstGeom>
        </p:spPr>
        <p:txBody>
          <a:bodyPr/>
          <a:lstStyle/>
          <a:p>
            <a:fld id="{A5B856CF-A6A7-4521-9815-692FF5BACD37}" type="slidenum">
              <a:rPr lang="fr-FR" smtClean="0"/>
              <a:t>‹N°›</a:t>
            </a:fld>
            <a:endParaRPr lang="fr-FR"/>
          </a:p>
        </p:txBody>
      </p:sp>
      <p:sp>
        <p:nvSpPr>
          <p:cNvPr id="8" name="Espace réservé du texte 7">
            <a:extLst>
              <a:ext uri="{FF2B5EF4-FFF2-40B4-BE49-F238E27FC236}">
                <a16:creationId xmlns:a16="http://schemas.microsoft.com/office/drawing/2014/main" id="{BD8E9A3F-4A1A-4340-9CAD-10556AAE4EE1}"/>
              </a:ext>
            </a:extLst>
          </p:cNvPr>
          <p:cNvSpPr>
            <a:spLocks noGrp="1"/>
          </p:cNvSpPr>
          <p:nvPr>
            <p:ph type="body" sz="quarter" idx="13" hasCustomPrompt="1"/>
          </p:nvPr>
        </p:nvSpPr>
        <p:spPr>
          <a:xfrm>
            <a:off x="6875822" y="2258216"/>
            <a:ext cx="1578222" cy="624535"/>
          </a:xfrm>
        </p:spPr>
        <p:txBody>
          <a:bodyPr>
            <a:noAutofit/>
          </a:bodyPr>
          <a:lstStyle>
            <a:lvl1pPr>
              <a:defRPr sz="4500" b="1">
                <a:solidFill>
                  <a:srgbClr val="39B6B8"/>
                </a:solidFill>
              </a:defRPr>
            </a:lvl1pPr>
            <a:lvl5pPr marL="1828800" indent="0">
              <a:buNone/>
              <a:defRPr/>
            </a:lvl5pPr>
          </a:lstStyle>
          <a:p>
            <a:pPr lvl="0"/>
            <a:r>
              <a:rPr lang="fr-FR" dirty="0"/>
              <a:t>00%</a:t>
            </a:r>
          </a:p>
        </p:txBody>
      </p:sp>
      <p:sp>
        <p:nvSpPr>
          <p:cNvPr id="11" name="Espace réservé du texte 7">
            <a:extLst>
              <a:ext uri="{FF2B5EF4-FFF2-40B4-BE49-F238E27FC236}">
                <a16:creationId xmlns:a16="http://schemas.microsoft.com/office/drawing/2014/main" id="{F2CD4EB3-07D4-496D-BC55-A8918F62B151}"/>
              </a:ext>
            </a:extLst>
          </p:cNvPr>
          <p:cNvSpPr>
            <a:spLocks noGrp="1"/>
          </p:cNvSpPr>
          <p:nvPr>
            <p:ph type="body" sz="quarter" idx="14" hasCustomPrompt="1"/>
          </p:nvPr>
        </p:nvSpPr>
        <p:spPr>
          <a:xfrm>
            <a:off x="9500834" y="2278995"/>
            <a:ext cx="1578221" cy="624535"/>
          </a:xfrm>
        </p:spPr>
        <p:txBody>
          <a:bodyPr>
            <a:noAutofit/>
          </a:bodyPr>
          <a:lstStyle>
            <a:lvl1pPr>
              <a:defRPr sz="4500" b="1">
                <a:solidFill>
                  <a:srgbClr val="009BBA"/>
                </a:solidFill>
              </a:defRPr>
            </a:lvl1pPr>
            <a:lvl5pPr marL="1828800" indent="0">
              <a:buNone/>
              <a:defRPr/>
            </a:lvl5pPr>
          </a:lstStyle>
          <a:p>
            <a:pPr lvl="0"/>
            <a:r>
              <a:rPr lang="fr-FR" dirty="0"/>
              <a:t>00%</a:t>
            </a:r>
          </a:p>
        </p:txBody>
      </p:sp>
      <p:sp>
        <p:nvSpPr>
          <p:cNvPr id="12" name="Espace réservé du texte 7">
            <a:extLst>
              <a:ext uri="{FF2B5EF4-FFF2-40B4-BE49-F238E27FC236}">
                <a16:creationId xmlns:a16="http://schemas.microsoft.com/office/drawing/2014/main" id="{5616874E-BF8C-496A-B959-81D43D14D99C}"/>
              </a:ext>
            </a:extLst>
          </p:cNvPr>
          <p:cNvSpPr>
            <a:spLocks noGrp="1"/>
          </p:cNvSpPr>
          <p:nvPr>
            <p:ph type="body" sz="quarter" idx="15" hasCustomPrompt="1"/>
          </p:nvPr>
        </p:nvSpPr>
        <p:spPr>
          <a:xfrm>
            <a:off x="6875821" y="4052804"/>
            <a:ext cx="1577603" cy="624535"/>
          </a:xfrm>
        </p:spPr>
        <p:txBody>
          <a:bodyPr>
            <a:noAutofit/>
          </a:bodyPr>
          <a:lstStyle>
            <a:lvl1pPr>
              <a:defRPr sz="4500" b="1">
                <a:solidFill>
                  <a:srgbClr val="5693C9"/>
                </a:solidFill>
              </a:defRPr>
            </a:lvl1pPr>
            <a:lvl5pPr marL="1828800" indent="0">
              <a:buNone/>
              <a:defRPr/>
            </a:lvl5pPr>
          </a:lstStyle>
          <a:p>
            <a:pPr lvl="0"/>
            <a:r>
              <a:rPr lang="fr-FR" dirty="0"/>
              <a:t>00%</a:t>
            </a:r>
          </a:p>
        </p:txBody>
      </p:sp>
      <p:sp>
        <p:nvSpPr>
          <p:cNvPr id="13" name="Espace réservé du texte 7">
            <a:extLst>
              <a:ext uri="{FF2B5EF4-FFF2-40B4-BE49-F238E27FC236}">
                <a16:creationId xmlns:a16="http://schemas.microsoft.com/office/drawing/2014/main" id="{203CC0D1-9403-4DFA-A96D-30C6683F6C66}"/>
              </a:ext>
            </a:extLst>
          </p:cNvPr>
          <p:cNvSpPr>
            <a:spLocks noGrp="1"/>
          </p:cNvSpPr>
          <p:nvPr>
            <p:ph type="body" sz="quarter" idx="16" hasCustomPrompt="1"/>
          </p:nvPr>
        </p:nvSpPr>
        <p:spPr>
          <a:xfrm>
            <a:off x="9500835" y="4052803"/>
            <a:ext cx="1577602" cy="624535"/>
          </a:xfrm>
        </p:spPr>
        <p:txBody>
          <a:bodyPr>
            <a:noAutofit/>
          </a:bodyPr>
          <a:lstStyle>
            <a:lvl1pPr>
              <a:defRPr sz="4500" b="1">
                <a:solidFill>
                  <a:srgbClr val="5D6AAB"/>
                </a:solidFill>
              </a:defRPr>
            </a:lvl1pPr>
            <a:lvl5pPr marL="1828800" indent="0">
              <a:buNone/>
              <a:defRPr/>
            </a:lvl5pPr>
          </a:lstStyle>
          <a:p>
            <a:pPr lvl="0"/>
            <a:r>
              <a:rPr lang="fr-FR" dirty="0"/>
              <a:t>00%</a:t>
            </a:r>
          </a:p>
        </p:txBody>
      </p:sp>
      <p:sp>
        <p:nvSpPr>
          <p:cNvPr id="14" name="Espace réservé du texte 13">
            <a:extLst>
              <a:ext uri="{FF2B5EF4-FFF2-40B4-BE49-F238E27FC236}">
                <a16:creationId xmlns:a16="http://schemas.microsoft.com/office/drawing/2014/main" id="{F305BA75-E86F-4E10-94DD-F86391AB67E1}"/>
              </a:ext>
            </a:extLst>
          </p:cNvPr>
          <p:cNvSpPr>
            <a:spLocks noGrp="1"/>
          </p:cNvSpPr>
          <p:nvPr>
            <p:ph type="body" sz="quarter" idx="17" hasCustomPrompt="1"/>
          </p:nvPr>
        </p:nvSpPr>
        <p:spPr>
          <a:xfrm>
            <a:off x="6875204" y="2882266"/>
            <a:ext cx="1578221" cy="346075"/>
          </a:xfrm>
        </p:spPr>
        <p:txBody>
          <a:bodyPr>
            <a:normAutofit/>
          </a:bodyPr>
          <a:lstStyle>
            <a:lvl1pPr>
              <a:defRPr sz="1600" b="1">
                <a:solidFill>
                  <a:srgbClr val="39B6B8"/>
                </a:solidFill>
              </a:defRPr>
            </a:lvl1pPr>
            <a:lvl5pPr marL="1828800" indent="0">
              <a:buNone/>
              <a:defRPr/>
            </a:lvl5pPr>
          </a:lstStyle>
          <a:p>
            <a:pPr lvl="0"/>
            <a:r>
              <a:rPr lang="fr-FR" dirty="0"/>
              <a:t>Texte</a:t>
            </a:r>
          </a:p>
        </p:txBody>
      </p:sp>
      <p:sp>
        <p:nvSpPr>
          <p:cNvPr id="15" name="Espace réservé du texte 13">
            <a:extLst>
              <a:ext uri="{FF2B5EF4-FFF2-40B4-BE49-F238E27FC236}">
                <a16:creationId xmlns:a16="http://schemas.microsoft.com/office/drawing/2014/main" id="{E0C1F37F-C916-4913-A994-D9165F453435}"/>
              </a:ext>
            </a:extLst>
          </p:cNvPr>
          <p:cNvSpPr>
            <a:spLocks noGrp="1"/>
          </p:cNvSpPr>
          <p:nvPr>
            <p:ph type="body" sz="quarter" idx="18" hasCustomPrompt="1"/>
          </p:nvPr>
        </p:nvSpPr>
        <p:spPr>
          <a:xfrm>
            <a:off x="9500835" y="2903530"/>
            <a:ext cx="1578220" cy="346075"/>
          </a:xfrm>
        </p:spPr>
        <p:txBody>
          <a:bodyPr>
            <a:normAutofit/>
          </a:bodyPr>
          <a:lstStyle>
            <a:lvl1pPr>
              <a:defRPr sz="1600" b="1">
                <a:solidFill>
                  <a:srgbClr val="009BBA"/>
                </a:solidFill>
              </a:defRPr>
            </a:lvl1pPr>
            <a:lvl5pPr marL="1828800" indent="0">
              <a:buNone/>
              <a:defRPr/>
            </a:lvl5pPr>
          </a:lstStyle>
          <a:p>
            <a:pPr lvl="0"/>
            <a:r>
              <a:rPr lang="fr-FR" dirty="0"/>
              <a:t>Texte</a:t>
            </a:r>
          </a:p>
        </p:txBody>
      </p:sp>
      <p:sp>
        <p:nvSpPr>
          <p:cNvPr id="16" name="Espace réservé du texte 13">
            <a:extLst>
              <a:ext uri="{FF2B5EF4-FFF2-40B4-BE49-F238E27FC236}">
                <a16:creationId xmlns:a16="http://schemas.microsoft.com/office/drawing/2014/main" id="{EE8A68CC-34FD-4213-BDF7-500B195F468D}"/>
              </a:ext>
            </a:extLst>
          </p:cNvPr>
          <p:cNvSpPr>
            <a:spLocks noGrp="1"/>
          </p:cNvSpPr>
          <p:nvPr>
            <p:ph type="body" sz="quarter" idx="19" hasCustomPrompt="1"/>
          </p:nvPr>
        </p:nvSpPr>
        <p:spPr>
          <a:xfrm>
            <a:off x="9500835" y="4694255"/>
            <a:ext cx="1577602" cy="346075"/>
          </a:xfrm>
        </p:spPr>
        <p:txBody>
          <a:bodyPr>
            <a:normAutofit/>
          </a:bodyPr>
          <a:lstStyle>
            <a:lvl1pPr>
              <a:defRPr sz="1600" b="1">
                <a:solidFill>
                  <a:srgbClr val="343E8F"/>
                </a:solidFill>
              </a:defRPr>
            </a:lvl1pPr>
            <a:lvl5pPr marL="1828800" indent="0">
              <a:buNone/>
              <a:defRPr/>
            </a:lvl5pPr>
          </a:lstStyle>
          <a:p>
            <a:pPr lvl="0"/>
            <a:r>
              <a:rPr lang="fr-FR" dirty="0"/>
              <a:t>Texte</a:t>
            </a:r>
          </a:p>
        </p:txBody>
      </p:sp>
      <p:sp>
        <p:nvSpPr>
          <p:cNvPr id="17" name="Espace réservé du texte 13">
            <a:extLst>
              <a:ext uri="{FF2B5EF4-FFF2-40B4-BE49-F238E27FC236}">
                <a16:creationId xmlns:a16="http://schemas.microsoft.com/office/drawing/2014/main" id="{DEFE72E3-2E69-4D32-960B-E77A3CD20DC2}"/>
              </a:ext>
            </a:extLst>
          </p:cNvPr>
          <p:cNvSpPr>
            <a:spLocks noGrp="1"/>
          </p:cNvSpPr>
          <p:nvPr>
            <p:ph type="body" sz="quarter" idx="20" hasCustomPrompt="1"/>
          </p:nvPr>
        </p:nvSpPr>
        <p:spPr>
          <a:xfrm>
            <a:off x="6875204" y="4694255"/>
            <a:ext cx="1577603" cy="346075"/>
          </a:xfrm>
        </p:spPr>
        <p:txBody>
          <a:bodyPr>
            <a:normAutofit/>
          </a:bodyPr>
          <a:lstStyle>
            <a:lvl1pPr>
              <a:defRPr sz="1600" b="1">
                <a:solidFill>
                  <a:srgbClr val="5693C9"/>
                </a:solidFill>
              </a:defRPr>
            </a:lvl1pPr>
            <a:lvl5pPr marL="1828800" indent="0">
              <a:buNone/>
              <a:defRPr/>
            </a:lvl5pPr>
          </a:lstStyle>
          <a:p>
            <a:pPr lvl="0"/>
            <a:r>
              <a:rPr lang="fr-FR" dirty="0"/>
              <a:t>Texte</a:t>
            </a:r>
          </a:p>
        </p:txBody>
      </p:sp>
    </p:spTree>
    <p:extLst>
      <p:ext uri="{BB962C8B-B14F-4D97-AF65-F5344CB8AC3E}">
        <p14:creationId xmlns:p14="http://schemas.microsoft.com/office/powerpoint/2010/main" val="65087595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Page contenus 5">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8202" y="365126"/>
            <a:ext cx="10517187" cy="754735"/>
          </a:xfrm>
        </p:spPr>
        <p:txBody>
          <a:bodyPr/>
          <a:lstStyle/>
          <a:p>
            <a:r>
              <a:rPr lang="fr-FR" dirty="0"/>
              <a:t>TITRE</a:t>
            </a:r>
            <a:endParaRPr lang="en-US" dirty="0"/>
          </a:p>
        </p:txBody>
      </p:sp>
      <p:sp>
        <p:nvSpPr>
          <p:cNvPr id="3" name="Text Placeholder 2"/>
          <p:cNvSpPr>
            <a:spLocks noGrp="1"/>
          </p:cNvSpPr>
          <p:nvPr>
            <p:ph type="body" idx="1" hasCustomPrompt="1"/>
          </p:nvPr>
        </p:nvSpPr>
        <p:spPr>
          <a:xfrm>
            <a:off x="838207" y="1299580"/>
            <a:ext cx="5157786" cy="823912"/>
          </a:xfrm>
          <a:prstGeom prst="rect">
            <a:avLst/>
          </a:prstGeom>
        </p:spPr>
        <p:txBody>
          <a:bodyPr anchor="ctr">
            <a:normAutofit/>
          </a:bodyPr>
          <a:lstStyle>
            <a:lvl1pPr marL="0" indent="0">
              <a:buNone/>
              <a:defRPr sz="2000" b="0">
                <a:solidFill>
                  <a:srgbClr val="5693C9"/>
                </a:solidFill>
                <a:latin typeface="Playfair Display" pitchFamily="2" charset="0"/>
              </a:defRPr>
            </a:lvl1pPr>
            <a:lvl2pPr marL="457184" indent="0">
              <a:buNone/>
              <a:defRPr sz="2000" b="1"/>
            </a:lvl2pPr>
            <a:lvl3pPr marL="914366" indent="0">
              <a:buNone/>
              <a:defRPr sz="1800" b="1"/>
            </a:lvl3pPr>
            <a:lvl4pPr marL="1371549" indent="0">
              <a:buNone/>
              <a:defRPr sz="1600" b="1"/>
            </a:lvl4pPr>
            <a:lvl5pPr marL="1828732" indent="0">
              <a:buNone/>
              <a:defRPr sz="1600" b="1"/>
            </a:lvl5pPr>
            <a:lvl6pPr marL="2285916" indent="0">
              <a:buNone/>
              <a:defRPr sz="1600" b="1"/>
            </a:lvl6pPr>
            <a:lvl7pPr marL="2743099" indent="0">
              <a:buNone/>
              <a:defRPr sz="1600" b="1"/>
            </a:lvl7pPr>
            <a:lvl8pPr marL="3200283" indent="0">
              <a:buNone/>
              <a:defRPr sz="1600" b="1"/>
            </a:lvl8pPr>
            <a:lvl9pPr marL="3657465" indent="0">
              <a:buNone/>
              <a:defRPr sz="1600" b="1"/>
            </a:lvl9pPr>
          </a:lstStyle>
          <a:p>
            <a:pPr lvl="0"/>
            <a:r>
              <a:rPr lang="fr-FR" dirty="0"/>
              <a:t>Sous-titre 1</a:t>
            </a:r>
          </a:p>
        </p:txBody>
      </p:sp>
      <p:sp>
        <p:nvSpPr>
          <p:cNvPr id="4" name="Content Placeholder 3"/>
          <p:cNvSpPr>
            <a:spLocks noGrp="1"/>
          </p:cNvSpPr>
          <p:nvPr>
            <p:ph sz="half" idx="2" hasCustomPrompt="1"/>
          </p:nvPr>
        </p:nvSpPr>
        <p:spPr>
          <a:xfrm>
            <a:off x="838207" y="2123491"/>
            <a:ext cx="5157786" cy="4064781"/>
          </a:xfrm>
          <a:prstGeom prst="rect">
            <a:avLst/>
          </a:prstGeom>
        </p:spPr>
        <p:txBody>
          <a:bodyPr/>
          <a:lstStyle>
            <a:lvl1pPr marL="0" indent="0">
              <a:buNone/>
              <a:defRPr/>
            </a:lvl1pPr>
          </a:lstStyle>
          <a:p>
            <a:pPr lvl="0"/>
            <a:r>
              <a:rPr lang="fr-FR" dirty="0"/>
              <a:t>Lorem ipsum </a:t>
            </a:r>
            <a:r>
              <a:rPr lang="fr-FR" dirty="0" err="1"/>
              <a:t>dolor</a:t>
            </a:r>
            <a:r>
              <a:rPr lang="fr-FR" dirty="0"/>
              <a:t> </a:t>
            </a:r>
            <a:r>
              <a:rPr lang="fr-FR" dirty="0" err="1"/>
              <a:t>sit</a:t>
            </a:r>
            <a:r>
              <a:rPr lang="fr-FR" dirty="0"/>
              <a:t> </a:t>
            </a:r>
            <a:r>
              <a:rPr lang="fr-FR" dirty="0" err="1"/>
              <a:t>amet</a:t>
            </a:r>
            <a:r>
              <a:rPr lang="fr-FR" dirty="0"/>
              <a:t>, </a:t>
            </a:r>
            <a:r>
              <a:rPr lang="fr-FR" dirty="0" err="1"/>
              <a:t>consectetur</a:t>
            </a:r>
            <a:r>
              <a:rPr lang="fr-FR" dirty="0"/>
              <a:t> </a:t>
            </a:r>
            <a:r>
              <a:rPr lang="fr-FR" dirty="0" err="1"/>
              <a:t>adipiscing</a:t>
            </a:r>
            <a:r>
              <a:rPr lang="fr-FR" dirty="0"/>
              <a:t> </a:t>
            </a:r>
            <a:r>
              <a:rPr lang="fr-FR" dirty="0" err="1"/>
              <a:t>elit</a:t>
            </a:r>
            <a:r>
              <a:rPr lang="fr-FR" dirty="0"/>
              <a:t>. </a:t>
            </a:r>
            <a:r>
              <a:rPr lang="fr-FR" dirty="0" err="1"/>
              <a:t>Curabitur</a:t>
            </a:r>
            <a:r>
              <a:rPr lang="fr-FR" dirty="0"/>
              <a:t> </a:t>
            </a:r>
            <a:r>
              <a:rPr lang="fr-FR" dirty="0" err="1"/>
              <a:t>vehicula</a:t>
            </a:r>
            <a:r>
              <a:rPr lang="fr-FR" dirty="0"/>
              <a:t> </a:t>
            </a:r>
            <a:r>
              <a:rPr lang="fr-FR" dirty="0" err="1"/>
              <a:t>ultrices</a:t>
            </a:r>
            <a:r>
              <a:rPr lang="fr-FR" dirty="0"/>
              <a:t> </a:t>
            </a:r>
            <a:r>
              <a:rPr lang="fr-FR" dirty="0" err="1"/>
              <a:t>purus</a:t>
            </a:r>
            <a:r>
              <a:rPr lang="fr-FR" dirty="0"/>
              <a:t> eu </a:t>
            </a:r>
            <a:r>
              <a:rPr lang="fr-FR" dirty="0" err="1"/>
              <a:t>feugiat</a:t>
            </a:r>
            <a:r>
              <a:rPr lang="fr-FR" dirty="0"/>
              <a:t>. </a:t>
            </a:r>
            <a:r>
              <a:rPr lang="fr-FR" dirty="0" err="1"/>
              <a:t>Praesent</a:t>
            </a:r>
            <a:r>
              <a:rPr lang="fr-FR" dirty="0"/>
              <a:t> </a:t>
            </a:r>
            <a:r>
              <a:rPr lang="fr-FR" dirty="0" err="1"/>
              <a:t>luctus</a:t>
            </a:r>
            <a:r>
              <a:rPr lang="fr-FR" dirty="0"/>
              <a:t> </a:t>
            </a:r>
            <a:r>
              <a:rPr lang="fr-FR" dirty="0" err="1"/>
              <a:t>lacus</a:t>
            </a:r>
            <a:r>
              <a:rPr lang="fr-FR" dirty="0"/>
              <a:t> vitae </a:t>
            </a:r>
            <a:r>
              <a:rPr lang="fr-FR" dirty="0" err="1"/>
              <a:t>dolor</a:t>
            </a:r>
            <a:r>
              <a:rPr lang="fr-FR" dirty="0"/>
              <a:t> </a:t>
            </a:r>
            <a:r>
              <a:rPr lang="fr-FR" dirty="0" err="1"/>
              <a:t>fermentum</a:t>
            </a:r>
            <a:r>
              <a:rPr lang="fr-FR" dirty="0"/>
              <a:t>, </a:t>
            </a:r>
            <a:r>
              <a:rPr lang="fr-FR" dirty="0" err="1"/>
              <a:t>vel</a:t>
            </a:r>
            <a:r>
              <a:rPr lang="fr-FR" dirty="0"/>
              <a:t> </a:t>
            </a:r>
            <a:r>
              <a:rPr lang="fr-FR" dirty="0" err="1"/>
              <a:t>fringilla</a:t>
            </a:r>
            <a:r>
              <a:rPr lang="fr-FR" dirty="0"/>
              <a:t> </a:t>
            </a:r>
            <a:r>
              <a:rPr lang="fr-FR" dirty="0" err="1"/>
              <a:t>quam</a:t>
            </a:r>
            <a:r>
              <a:rPr lang="fr-FR" dirty="0"/>
              <a:t> </a:t>
            </a:r>
            <a:r>
              <a:rPr lang="fr-FR" dirty="0" err="1"/>
              <a:t>congue</a:t>
            </a:r>
            <a:r>
              <a:rPr lang="fr-FR" dirty="0"/>
              <a:t>. Morbi </a:t>
            </a:r>
            <a:r>
              <a:rPr lang="fr-FR" dirty="0" err="1"/>
              <a:t>mattis</a:t>
            </a:r>
            <a:r>
              <a:rPr lang="fr-FR" dirty="0"/>
              <a:t> </a:t>
            </a:r>
            <a:r>
              <a:rPr lang="fr-FR" dirty="0" err="1"/>
              <a:t>suscipit</a:t>
            </a:r>
            <a:r>
              <a:rPr lang="fr-FR" dirty="0"/>
              <a:t> </a:t>
            </a:r>
            <a:r>
              <a:rPr lang="fr-FR" dirty="0" err="1"/>
              <a:t>justo</a:t>
            </a:r>
            <a:r>
              <a:rPr lang="fr-FR" dirty="0"/>
              <a:t> </a:t>
            </a:r>
            <a:r>
              <a:rPr lang="fr-FR" dirty="0" err="1"/>
              <a:t>eget</a:t>
            </a:r>
            <a:r>
              <a:rPr lang="fr-FR" dirty="0"/>
              <a:t> </a:t>
            </a:r>
            <a:r>
              <a:rPr lang="fr-FR" dirty="0" err="1"/>
              <a:t>suscipit</a:t>
            </a:r>
            <a:r>
              <a:rPr lang="fr-FR" dirty="0"/>
              <a:t>. </a:t>
            </a:r>
            <a:endParaRPr lang="en-US" dirty="0"/>
          </a:p>
        </p:txBody>
      </p:sp>
      <p:sp>
        <p:nvSpPr>
          <p:cNvPr id="7" name="Date Placeholder 6"/>
          <p:cNvSpPr>
            <a:spLocks noGrp="1"/>
          </p:cNvSpPr>
          <p:nvPr>
            <p:ph type="dt" sz="half" idx="10"/>
          </p:nvPr>
        </p:nvSpPr>
        <p:spPr>
          <a:xfrm>
            <a:off x="838202" y="6356363"/>
            <a:ext cx="2743200" cy="365125"/>
          </a:xfrm>
          <a:prstGeom prst="rect">
            <a:avLst/>
          </a:prstGeom>
        </p:spPr>
        <p:txBody>
          <a:bodyPr/>
          <a:lstStyle/>
          <a:p>
            <a:fld id="{43824B3C-CC94-4D0E-9C02-23A99DAE12A5}" type="datetime1">
              <a:rPr lang="fr-FR" smtClean="0"/>
              <a:t>04/09/2024</a:t>
            </a:fld>
            <a:endParaRPr lang="fr-FR"/>
          </a:p>
        </p:txBody>
      </p:sp>
      <p:sp>
        <p:nvSpPr>
          <p:cNvPr id="8" name="Footer Placeholder 7"/>
          <p:cNvSpPr>
            <a:spLocks noGrp="1"/>
          </p:cNvSpPr>
          <p:nvPr>
            <p:ph type="ftr" sz="quarter" idx="11"/>
          </p:nvPr>
        </p:nvSpPr>
        <p:spPr>
          <a:xfrm>
            <a:off x="4038603" y="6356363"/>
            <a:ext cx="4114800" cy="365125"/>
          </a:xfrm>
          <a:prstGeom prst="rect">
            <a:avLst/>
          </a:prstGeom>
        </p:spPr>
        <p:txBody>
          <a:bodyPr/>
          <a:lstStyle/>
          <a:p>
            <a:r>
              <a:rPr lang="fr-FR" dirty="0"/>
              <a:t>Fédération Hospitalière de France Normandie</a:t>
            </a:r>
          </a:p>
        </p:txBody>
      </p:sp>
      <p:sp>
        <p:nvSpPr>
          <p:cNvPr id="9" name="Slide Number Placeholder 8"/>
          <p:cNvSpPr>
            <a:spLocks noGrp="1"/>
          </p:cNvSpPr>
          <p:nvPr>
            <p:ph type="sldNum" sz="quarter" idx="12"/>
          </p:nvPr>
        </p:nvSpPr>
        <p:spPr>
          <a:xfrm>
            <a:off x="8610600" y="6356363"/>
            <a:ext cx="2743200" cy="365125"/>
          </a:xfrm>
          <a:prstGeom prst="rect">
            <a:avLst/>
          </a:prstGeom>
        </p:spPr>
        <p:txBody>
          <a:bodyPr/>
          <a:lstStyle/>
          <a:p>
            <a:fld id="{A5B856CF-A6A7-4521-9815-692FF5BACD37}" type="slidenum">
              <a:rPr lang="fr-FR" smtClean="0"/>
              <a:t>‹N°›</a:t>
            </a:fld>
            <a:endParaRPr lang="fr-FR"/>
          </a:p>
        </p:txBody>
      </p:sp>
    </p:spTree>
    <p:extLst>
      <p:ext uri="{BB962C8B-B14F-4D97-AF65-F5344CB8AC3E}">
        <p14:creationId xmlns:p14="http://schemas.microsoft.com/office/powerpoint/2010/main" val="35381598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Tx" preserve="1">
  <p:cSld name="Page contenus 6">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9793" y="457200"/>
            <a:ext cx="3932237" cy="1600200"/>
          </a:xfrm>
        </p:spPr>
        <p:txBody>
          <a:bodyPr anchor="b">
            <a:normAutofit/>
          </a:bodyPr>
          <a:lstStyle>
            <a:lvl1pPr>
              <a:defRPr sz="2722"/>
            </a:lvl1pPr>
          </a:lstStyle>
          <a:p>
            <a:r>
              <a:rPr lang="fr-FR" dirty="0"/>
              <a:t>TITRE</a:t>
            </a:r>
            <a:endParaRPr lang="en-US" dirty="0"/>
          </a:p>
        </p:txBody>
      </p:sp>
      <p:sp>
        <p:nvSpPr>
          <p:cNvPr id="3" name="Content Placeholder 2"/>
          <p:cNvSpPr>
            <a:spLocks noGrp="1"/>
          </p:cNvSpPr>
          <p:nvPr>
            <p:ph idx="1" hasCustomPrompt="1"/>
          </p:nvPr>
        </p:nvSpPr>
        <p:spPr>
          <a:xfrm>
            <a:off x="5183188" y="987438"/>
            <a:ext cx="6172200" cy="4873625"/>
          </a:xfrm>
          <a:prstGeom prst="rect">
            <a:avLst/>
          </a:prstGeom>
        </p:spPr>
        <p:txBody>
          <a:bodyPr>
            <a:normAutofit/>
          </a:bodyPr>
          <a:lstStyle>
            <a:lvl1pPr marL="0" indent="0">
              <a:buNone/>
              <a:defRPr sz="18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r>
              <a:rPr lang="fr-FR" dirty="0"/>
              <a:t>Cliquez sur l'icône pour ajouter un tableau, un graphique, une image ou une vidéo.</a:t>
            </a:r>
            <a:endParaRPr lang="en-US" dirty="0"/>
          </a:p>
        </p:txBody>
      </p:sp>
      <p:sp>
        <p:nvSpPr>
          <p:cNvPr id="4" name="Text Placeholder 3"/>
          <p:cNvSpPr>
            <a:spLocks noGrp="1"/>
          </p:cNvSpPr>
          <p:nvPr>
            <p:ph type="body" sz="half" idx="2" hasCustomPrompt="1"/>
          </p:nvPr>
        </p:nvSpPr>
        <p:spPr>
          <a:xfrm>
            <a:off x="839793" y="2057400"/>
            <a:ext cx="3932237" cy="3811588"/>
          </a:xfrm>
          <a:prstGeom prst="rect">
            <a:avLst/>
          </a:prstGeom>
        </p:spPr>
        <p:txBody>
          <a:bodyPr>
            <a:normAutofit/>
          </a:bodyPr>
          <a:lstStyle>
            <a:lvl1pPr marL="0" indent="0">
              <a:buNone/>
              <a:defRPr sz="1800"/>
            </a:lvl1pPr>
            <a:lvl2pPr marL="457184" indent="0">
              <a:buNone/>
              <a:defRPr sz="1400"/>
            </a:lvl2pPr>
            <a:lvl3pPr marL="914366" indent="0">
              <a:buNone/>
              <a:defRPr sz="1200"/>
            </a:lvl3pPr>
            <a:lvl4pPr marL="1371549" indent="0">
              <a:buNone/>
              <a:defRPr sz="1000"/>
            </a:lvl4pPr>
            <a:lvl5pPr marL="1828732" indent="0">
              <a:buNone/>
              <a:defRPr sz="1000"/>
            </a:lvl5pPr>
            <a:lvl6pPr marL="2285916" indent="0">
              <a:buNone/>
              <a:defRPr sz="1000"/>
            </a:lvl6pPr>
            <a:lvl7pPr marL="2743099" indent="0">
              <a:buNone/>
              <a:defRPr sz="1000"/>
            </a:lvl7pPr>
            <a:lvl8pPr marL="3200283" indent="0">
              <a:buNone/>
              <a:defRPr sz="1000"/>
            </a:lvl8pPr>
            <a:lvl9pPr marL="3657465" indent="0">
              <a:buNone/>
              <a:defRPr sz="1000"/>
            </a:lvl9pPr>
          </a:lstStyle>
          <a:p>
            <a:pPr lvl="0"/>
            <a:r>
              <a:rPr lang="fr-FR" dirty="0"/>
              <a:t>Lorem ipsum </a:t>
            </a:r>
            <a:r>
              <a:rPr lang="fr-FR" dirty="0" err="1"/>
              <a:t>dolor</a:t>
            </a:r>
            <a:r>
              <a:rPr lang="fr-FR" dirty="0"/>
              <a:t> </a:t>
            </a:r>
            <a:r>
              <a:rPr lang="fr-FR" dirty="0" err="1"/>
              <a:t>sit</a:t>
            </a:r>
            <a:r>
              <a:rPr lang="fr-FR" dirty="0"/>
              <a:t> </a:t>
            </a:r>
            <a:r>
              <a:rPr lang="fr-FR" dirty="0" err="1"/>
              <a:t>amet</a:t>
            </a:r>
            <a:r>
              <a:rPr lang="fr-FR" dirty="0"/>
              <a:t>, </a:t>
            </a:r>
            <a:r>
              <a:rPr lang="fr-FR" dirty="0" err="1"/>
              <a:t>consectetur</a:t>
            </a:r>
            <a:r>
              <a:rPr lang="fr-FR" dirty="0"/>
              <a:t> </a:t>
            </a:r>
            <a:r>
              <a:rPr lang="fr-FR" dirty="0" err="1"/>
              <a:t>adipiscing</a:t>
            </a:r>
            <a:r>
              <a:rPr lang="fr-FR" dirty="0"/>
              <a:t> </a:t>
            </a:r>
            <a:r>
              <a:rPr lang="fr-FR" dirty="0" err="1"/>
              <a:t>elit</a:t>
            </a:r>
            <a:r>
              <a:rPr lang="fr-FR" dirty="0"/>
              <a:t>. </a:t>
            </a:r>
            <a:r>
              <a:rPr lang="fr-FR" dirty="0" err="1"/>
              <a:t>Curabitur</a:t>
            </a:r>
            <a:r>
              <a:rPr lang="fr-FR" dirty="0"/>
              <a:t> </a:t>
            </a:r>
            <a:r>
              <a:rPr lang="fr-FR" dirty="0" err="1"/>
              <a:t>vehicula</a:t>
            </a:r>
            <a:r>
              <a:rPr lang="fr-FR" dirty="0"/>
              <a:t> </a:t>
            </a:r>
            <a:r>
              <a:rPr lang="fr-FR" dirty="0" err="1"/>
              <a:t>ultrices</a:t>
            </a:r>
            <a:r>
              <a:rPr lang="fr-FR" dirty="0"/>
              <a:t> </a:t>
            </a:r>
            <a:r>
              <a:rPr lang="fr-FR" dirty="0" err="1"/>
              <a:t>purus</a:t>
            </a:r>
            <a:r>
              <a:rPr lang="fr-FR" dirty="0"/>
              <a:t> eu </a:t>
            </a:r>
            <a:r>
              <a:rPr lang="fr-FR" dirty="0" err="1"/>
              <a:t>feugiat</a:t>
            </a:r>
            <a:r>
              <a:rPr lang="fr-FR" dirty="0"/>
              <a:t>. </a:t>
            </a:r>
            <a:r>
              <a:rPr lang="fr-FR" dirty="0" err="1"/>
              <a:t>Praesent</a:t>
            </a:r>
            <a:r>
              <a:rPr lang="fr-FR" dirty="0"/>
              <a:t> </a:t>
            </a:r>
            <a:r>
              <a:rPr lang="fr-FR" dirty="0" err="1"/>
              <a:t>luctus</a:t>
            </a:r>
            <a:r>
              <a:rPr lang="fr-FR" dirty="0"/>
              <a:t> </a:t>
            </a:r>
            <a:r>
              <a:rPr lang="fr-FR" dirty="0" err="1"/>
              <a:t>lacus</a:t>
            </a:r>
            <a:r>
              <a:rPr lang="fr-FR" dirty="0"/>
              <a:t> vitae </a:t>
            </a:r>
            <a:r>
              <a:rPr lang="fr-FR" dirty="0" err="1"/>
              <a:t>dolor</a:t>
            </a:r>
            <a:r>
              <a:rPr lang="fr-FR" dirty="0"/>
              <a:t> </a:t>
            </a:r>
            <a:r>
              <a:rPr lang="fr-FR" dirty="0" err="1"/>
              <a:t>fermentum</a:t>
            </a:r>
            <a:r>
              <a:rPr lang="fr-FR" dirty="0"/>
              <a:t>, </a:t>
            </a:r>
            <a:r>
              <a:rPr lang="fr-FR" dirty="0" err="1"/>
              <a:t>vel</a:t>
            </a:r>
            <a:r>
              <a:rPr lang="fr-FR" dirty="0"/>
              <a:t> </a:t>
            </a:r>
            <a:r>
              <a:rPr lang="fr-FR" dirty="0" err="1"/>
              <a:t>fringilla</a:t>
            </a:r>
            <a:r>
              <a:rPr lang="fr-FR" dirty="0"/>
              <a:t> </a:t>
            </a:r>
            <a:r>
              <a:rPr lang="fr-FR" dirty="0" err="1"/>
              <a:t>quam</a:t>
            </a:r>
            <a:r>
              <a:rPr lang="fr-FR" dirty="0"/>
              <a:t> </a:t>
            </a:r>
            <a:r>
              <a:rPr lang="fr-FR" dirty="0" err="1"/>
              <a:t>congue</a:t>
            </a:r>
            <a:r>
              <a:rPr lang="fr-FR" dirty="0"/>
              <a:t>. Morbi </a:t>
            </a:r>
            <a:r>
              <a:rPr lang="fr-FR" dirty="0" err="1"/>
              <a:t>mattis</a:t>
            </a:r>
            <a:r>
              <a:rPr lang="fr-FR" dirty="0"/>
              <a:t> </a:t>
            </a:r>
            <a:r>
              <a:rPr lang="fr-FR" dirty="0" err="1"/>
              <a:t>suscipit</a:t>
            </a:r>
            <a:r>
              <a:rPr lang="fr-FR" dirty="0"/>
              <a:t> </a:t>
            </a:r>
            <a:r>
              <a:rPr lang="fr-FR" dirty="0" err="1"/>
              <a:t>justo</a:t>
            </a:r>
            <a:r>
              <a:rPr lang="fr-FR" dirty="0"/>
              <a:t> </a:t>
            </a:r>
            <a:r>
              <a:rPr lang="fr-FR" dirty="0" err="1"/>
              <a:t>eget</a:t>
            </a:r>
            <a:r>
              <a:rPr lang="fr-FR" dirty="0"/>
              <a:t> </a:t>
            </a:r>
            <a:r>
              <a:rPr lang="fr-FR" dirty="0" err="1"/>
              <a:t>suscipit</a:t>
            </a:r>
            <a:r>
              <a:rPr lang="fr-FR" dirty="0"/>
              <a:t>. </a:t>
            </a:r>
          </a:p>
        </p:txBody>
      </p:sp>
      <p:sp>
        <p:nvSpPr>
          <p:cNvPr id="5" name="Date Placeholder 4"/>
          <p:cNvSpPr>
            <a:spLocks noGrp="1"/>
          </p:cNvSpPr>
          <p:nvPr>
            <p:ph type="dt" sz="half" idx="10"/>
          </p:nvPr>
        </p:nvSpPr>
        <p:spPr>
          <a:xfrm>
            <a:off x="838202" y="6356363"/>
            <a:ext cx="2743200" cy="365125"/>
          </a:xfrm>
          <a:prstGeom prst="rect">
            <a:avLst/>
          </a:prstGeom>
        </p:spPr>
        <p:txBody>
          <a:bodyPr/>
          <a:lstStyle/>
          <a:p>
            <a:fld id="{694BDD21-0B79-4526-8089-A41F46A104C9}" type="datetime1">
              <a:rPr lang="fr-FR" smtClean="0"/>
              <a:t>04/09/2024</a:t>
            </a:fld>
            <a:endParaRPr lang="fr-FR" dirty="0"/>
          </a:p>
        </p:txBody>
      </p:sp>
      <p:sp>
        <p:nvSpPr>
          <p:cNvPr id="6" name="Footer Placeholder 5"/>
          <p:cNvSpPr>
            <a:spLocks noGrp="1"/>
          </p:cNvSpPr>
          <p:nvPr>
            <p:ph type="ftr" sz="quarter" idx="11"/>
          </p:nvPr>
        </p:nvSpPr>
        <p:spPr>
          <a:xfrm>
            <a:off x="4038603" y="6356363"/>
            <a:ext cx="4114800" cy="365125"/>
          </a:xfrm>
          <a:prstGeom prst="rect">
            <a:avLst/>
          </a:prstGeom>
        </p:spPr>
        <p:txBody>
          <a:bodyPr/>
          <a:lstStyle/>
          <a:p>
            <a:r>
              <a:rPr lang="fr-FR" dirty="0"/>
              <a:t>Fédération Hospitalière de France Normandie</a:t>
            </a:r>
          </a:p>
        </p:txBody>
      </p:sp>
      <p:sp>
        <p:nvSpPr>
          <p:cNvPr id="7" name="Slide Number Placeholder 6"/>
          <p:cNvSpPr>
            <a:spLocks noGrp="1"/>
          </p:cNvSpPr>
          <p:nvPr>
            <p:ph type="sldNum" sz="quarter" idx="12"/>
          </p:nvPr>
        </p:nvSpPr>
        <p:spPr>
          <a:xfrm>
            <a:off x="8610600" y="6356363"/>
            <a:ext cx="2743200" cy="365125"/>
          </a:xfrm>
          <a:prstGeom prst="rect">
            <a:avLst/>
          </a:prstGeom>
        </p:spPr>
        <p:txBody>
          <a:bodyPr/>
          <a:lstStyle/>
          <a:p>
            <a:fld id="{A5B856CF-A6A7-4521-9815-692FF5BACD37}" type="slidenum">
              <a:rPr lang="fr-FR" smtClean="0"/>
              <a:t>‹N°›</a:t>
            </a:fld>
            <a:endParaRPr lang="fr-FR"/>
          </a:p>
        </p:txBody>
      </p:sp>
    </p:spTree>
    <p:extLst>
      <p:ext uri="{BB962C8B-B14F-4D97-AF65-F5344CB8AC3E}">
        <p14:creationId xmlns:p14="http://schemas.microsoft.com/office/powerpoint/2010/main" val="7814166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Page de remerciement 1">
    <p:bg>
      <p:bgPr>
        <a:gradFill>
          <a:gsLst>
            <a:gs pos="33000">
              <a:srgbClr val="5693C9"/>
            </a:gs>
            <a:gs pos="83000">
              <a:srgbClr val="005A9D"/>
            </a:gs>
          </a:gsLst>
          <a:lin ang="1800000" scaled="0"/>
        </a:gra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AFB42EF-FA4E-4A19-B071-45085E40D0FC}"/>
              </a:ext>
            </a:extLst>
          </p:cNvPr>
          <p:cNvSpPr>
            <a:spLocks noGrp="1"/>
          </p:cNvSpPr>
          <p:nvPr>
            <p:ph type="ctrTitle" hasCustomPrompt="1"/>
          </p:nvPr>
        </p:nvSpPr>
        <p:spPr>
          <a:xfrm>
            <a:off x="1524000" y="2235200"/>
            <a:ext cx="9144000" cy="2387600"/>
          </a:xfrm>
        </p:spPr>
        <p:txBody>
          <a:bodyPr anchor="b"/>
          <a:lstStyle>
            <a:lvl1pPr algn="ctr">
              <a:defRPr sz="6000">
                <a:solidFill>
                  <a:schemeClr val="bg1"/>
                </a:solidFill>
              </a:defRPr>
            </a:lvl1pPr>
          </a:lstStyle>
          <a:p>
            <a:r>
              <a:rPr lang="fr-FR" dirty="0"/>
              <a:t>Merci pour votre participation</a:t>
            </a:r>
          </a:p>
        </p:txBody>
      </p:sp>
      <p:pic>
        <p:nvPicPr>
          <p:cNvPr id="4" name="Image 3">
            <a:extLst>
              <a:ext uri="{FF2B5EF4-FFF2-40B4-BE49-F238E27FC236}">
                <a16:creationId xmlns:a16="http://schemas.microsoft.com/office/drawing/2014/main" id="{ACB824F4-6D77-4C48-B5AE-E947924F2B5F}"/>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13810" t="26546" r="13781" b="36545"/>
          <a:stretch/>
        </p:blipFill>
        <p:spPr>
          <a:xfrm>
            <a:off x="5346845" y="5678277"/>
            <a:ext cx="1725163" cy="621671"/>
          </a:xfrm>
          <a:prstGeom prst="rect">
            <a:avLst/>
          </a:prstGeom>
        </p:spPr>
      </p:pic>
      <p:sp>
        <p:nvSpPr>
          <p:cNvPr id="5" name="Rectangle : coins arrondis 4">
            <a:extLst>
              <a:ext uri="{FF2B5EF4-FFF2-40B4-BE49-F238E27FC236}">
                <a16:creationId xmlns:a16="http://schemas.microsoft.com/office/drawing/2014/main" id="{24658D73-FE19-4E2A-9761-EF732F5A8A31}"/>
              </a:ext>
            </a:extLst>
          </p:cNvPr>
          <p:cNvSpPr/>
          <p:nvPr userDrawn="1"/>
        </p:nvSpPr>
        <p:spPr>
          <a:xfrm>
            <a:off x="5362401" y="6318163"/>
            <a:ext cx="1683749" cy="109424"/>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fr-FR" sz="600" b="1" kern="1000" spc="60" baseline="0" dirty="0">
              <a:solidFill>
                <a:schemeClr val="tx2"/>
              </a:solidFill>
            </a:endParaRPr>
          </a:p>
        </p:txBody>
      </p:sp>
      <p:sp>
        <p:nvSpPr>
          <p:cNvPr id="6" name="ZoneTexte 5">
            <a:extLst>
              <a:ext uri="{FF2B5EF4-FFF2-40B4-BE49-F238E27FC236}">
                <a16:creationId xmlns:a16="http://schemas.microsoft.com/office/drawing/2014/main" id="{3A58DF24-B617-4112-94ED-15ED85B2A054}"/>
              </a:ext>
            </a:extLst>
          </p:cNvPr>
          <p:cNvSpPr txBox="1"/>
          <p:nvPr userDrawn="1"/>
        </p:nvSpPr>
        <p:spPr>
          <a:xfrm>
            <a:off x="5308760" y="6271780"/>
            <a:ext cx="1132909" cy="20005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700" b="1" kern="1000" spc="10" baseline="0" dirty="0">
                <a:solidFill>
                  <a:schemeClr val="tx2"/>
                </a:solidFill>
                <a:latin typeface="+mn-lt"/>
                <a:cs typeface="Arial" panose="020B0604020202020204" pitchFamily="34" charset="0"/>
              </a:rPr>
              <a:t>NORMANDIE</a:t>
            </a:r>
          </a:p>
        </p:txBody>
      </p:sp>
    </p:spTree>
    <p:extLst>
      <p:ext uri="{BB962C8B-B14F-4D97-AF65-F5344CB8AC3E}">
        <p14:creationId xmlns:p14="http://schemas.microsoft.com/office/powerpoint/2010/main" val="61470775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Page de remerciement 2">
    <p:spTree>
      <p:nvGrpSpPr>
        <p:cNvPr id="1" name=""/>
        <p:cNvGrpSpPr/>
        <p:nvPr/>
      </p:nvGrpSpPr>
      <p:grpSpPr>
        <a:xfrm>
          <a:off x="0" y="0"/>
          <a:ext cx="0" cy="0"/>
          <a:chOff x="0" y="0"/>
          <a:chExt cx="0" cy="0"/>
        </a:xfrm>
      </p:grpSpPr>
      <p:sp>
        <p:nvSpPr>
          <p:cNvPr id="5" name="Titre 1">
            <a:extLst>
              <a:ext uri="{FF2B5EF4-FFF2-40B4-BE49-F238E27FC236}">
                <a16:creationId xmlns:a16="http://schemas.microsoft.com/office/drawing/2014/main" id="{836B23C2-696E-4E95-B2E2-C3A591257DCA}"/>
              </a:ext>
            </a:extLst>
          </p:cNvPr>
          <p:cNvSpPr>
            <a:spLocks noGrp="1"/>
          </p:cNvSpPr>
          <p:nvPr>
            <p:ph type="ctrTitle" hasCustomPrompt="1"/>
          </p:nvPr>
        </p:nvSpPr>
        <p:spPr>
          <a:xfrm>
            <a:off x="1524000" y="2235200"/>
            <a:ext cx="9144000" cy="2387600"/>
          </a:xfrm>
        </p:spPr>
        <p:txBody>
          <a:bodyPr anchor="b"/>
          <a:lstStyle>
            <a:lvl1pPr algn="ctr">
              <a:defRPr sz="6000">
                <a:solidFill>
                  <a:schemeClr val="tx2"/>
                </a:solidFill>
              </a:defRPr>
            </a:lvl1pPr>
          </a:lstStyle>
          <a:p>
            <a:r>
              <a:rPr lang="fr-FR" dirty="0"/>
              <a:t>Merci pour votre participation</a:t>
            </a:r>
          </a:p>
        </p:txBody>
      </p:sp>
      <p:pic>
        <p:nvPicPr>
          <p:cNvPr id="4" name="Image 3">
            <a:extLst>
              <a:ext uri="{FF2B5EF4-FFF2-40B4-BE49-F238E27FC236}">
                <a16:creationId xmlns:a16="http://schemas.microsoft.com/office/drawing/2014/main" id="{05079204-9ABE-4798-BA6C-8143A777682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362402" y="5754255"/>
            <a:ext cx="1467196" cy="673331"/>
          </a:xfrm>
          <a:prstGeom prst="rect">
            <a:avLst/>
          </a:prstGeom>
        </p:spPr>
      </p:pic>
    </p:spTree>
    <p:extLst>
      <p:ext uri="{BB962C8B-B14F-4D97-AF65-F5344CB8AC3E}">
        <p14:creationId xmlns:p14="http://schemas.microsoft.com/office/powerpoint/2010/main" val="203847672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Page de titre 1">
    <p:bg>
      <p:bgPr>
        <a:gradFill>
          <a:gsLst>
            <a:gs pos="33000">
              <a:srgbClr val="5693C9"/>
            </a:gs>
            <a:gs pos="83000">
              <a:srgbClr val="005A9D"/>
            </a:gs>
          </a:gsLst>
          <a:lin ang="1800000" scaled="0"/>
        </a:gra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4770821-A28D-42CB-A7F6-D169989B7CAA}"/>
              </a:ext>
            </a:extLst>
          </p:cNvPr>
          <p:cNvSpPr/>
          <p:nvPr userDrawn="1"/>
        </p:nvSpPr>
        <p:spPr>
          <a:xfrm>
            <a:off x="0" y="0"/>
            <a:ext cx="12192000" cy="6858000"/>
          </a:xfrm>
          <a:prstGeom prst="rect">
            <a:avLst/>
          </a:prstGeom>
          <a:gradFill>
            <a:gsLst>
              <a:gs pos="33000">
                <a:srgbClr val="5693C9"/>
              </a:gs>
              <a:gs pos="83000">
                <a:srgbClr val="005A9D"/>
              </a:gs>
            </a:gsLst>
            <a:lin ang="18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a:extLst>
              <a:ext uri="{FF2B5EF4-FFF2-40B4-BE49-F238E27FC236}">
                <a16:creationId xmlns:a16="http://schemas.microsoft.com/office/drawing/2014/main" id="{1AFB42EF-FA4E-4A19-B071-45085E40D0FC}"/>
              </a:ext>
            </a:extLst>
          </p:cNvPr>
          <p:cNvSpPr>
            <a:spLocks noGrp="1"/>
          </p:cNvSpPr>
          <p:nvPr>
            <p:ph type="ctrTitle" hasCustomPrompt="1"/>
          </p:nvPr>
        </p:nvSpPr>
        <p:spPr>
          <a:xfrm>
            <a:off x="1524000" y="1122363"/>
            <a:ext cx="9144000" cy="2387600"/>
          </a:xfrm>
        </p:spPr>
        <p:txBody>
          <a:bodyPr anchor="b"/>
          <a:lstStyle>
            <a:lvl1pPr algn="ctr">
              <a:defRPr sz="6000">
                <a:solidFill>
                  <a:schemeClr val="bg1"/>
                </a:solidFill>
              </a:defRPr>
            </a:lvl1pPr>
          </a:lstStyle>
          <a:p>
            <a:r>
              <a:rPr lang="fr-FR" dirty="0"/>
              <a:t>TITRE</a:t>
            </a:r>
          </a:p>
        </p:txBody>
      </p:sp>
      <p:sp>
        <p:nvSpPr>
          <p:cNvPr id="3" name="Sous-titre 2">
            <a:extLst>
              <a:ext uri="{FF2B5EF4-FFF2-40B4-BE49-F238E27FC236}">
                <a16:creationId xmlns:a16="http://schemas.microsoft.com/office/drawing/2014/main" id="{E9985BCD-C6BC-46C1-9E6D-02D603BE759A}"/>
              </a:ext>
            </a:extLst>
          </p:cNvPr>
          <p:cNvSpPr>
            <a:spLocks noGrp="1"/>
          </p:cNvSpPr>
          <p:nvPr>
            <p:ph type="subTitle" idx="1" hasCustomPrompt="1"/>
          </p:nvPr>
        </p:nvSpPr>
        <p:spPr>
          <a:xfrm>
            <a:off x="1524000" y="3602038"/>
            <a:ext cx="9144000" cy="1655762"/>
          </a:xfrm>
        </p:spPr>
        <p:txBody>
          <a:bodyPr>
            <a:normAutofit/>
          </a:bodyPr>
          <a:lstStyle>
            <a:lvl1pPr marL="0" indent="0" algn="ctr">
              <a:buNone/>
              <a:defRPr sz="3000">
                <a:solidFill>
                  <a:schemeClr val="bg1"/>
                </a:solidFill>
                <a:latin typeface="Playfair Display"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Sous-titre</a:t>
            </a:r>
          </a:p>
        </p:txBody>
      </p:sp>
      <p:pic>
        <p:nvPicPr>
          <p:cNvPr id="6" name="Image 5">
            <a:extLst>
              <a:ext uri="{FF2B5EF4-FFF2-40B4-BE49-F238E27FC236}">
                <a16:creationId xmlns:a16="http://schemas.microsoft.com/office/drawing/2014/main" id="{12FAE1D6-EB54-4740-B789-60F8FEFCC495}"/>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13810" t="26546" r="13781" b="36545"/>
          <a:stretch/>
        </p:blipFill>
        <p:spPr>
          <a:xfrm>
            <a:off x="5346845" y="5678277"/>
            <a:ext cx="1725163" cy="621671"/>
          </a:xfrm>
          <a:prstGeom prst="rect">
            <a:avLst/>
          </a:prstGeom>
        </p:spPr>
      </p:pic>
      <p:sp>
        <p:nvSpPr>
          <p:cNvPr id="8" name="Rectangle : coins arrondis 7">
            <a:extLst>
              <a:ext uri="{FF2B5EF4-FFF2-40B4-BE49-F238E27FC236}">
                <a16:creationId xmlns:a16="http://schemas.microsoft.com/office/drawing/2014/main" id="{31563066-8FE6-4A5A-A40F-3C7E3B8DEAA8}"/>
              </a:ext>
            </a:extLst>
          </p:cNvPr>
          <p:cNvSpPr/>
          <p:nvPr userDrawn="1"/>
        </p:nvSpPr>
        <p:spPr>
          <a:xfrm>
            <a:off x="5362401" y="6318163"/>
            <a:ext cx="1683749" cy="109424"/>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fr-FR" sz="600" b="1" kern="1000" spc="60" baseline="0" dirty="0">
              <a:solidFill>
                <a:schemeClr val="tx2"/>
              </a:solidFill>
            </a:endParaRPr>
          </a:p>
        </p:txBody>
      </p:sp>
      <p:sp>
        <p:nvSpPr>
          <p:cNvPr id="9" name="ZoneTexte 8">
            <a:extLst>
              <a:ext uri="{FF2B5EF4-FFF2-40B4-BE49-F238E27FC236}">
                <a16:creationId xmlns:a16="http://schemas.microsoft.com/office/drawing/2014/main" id="{A5C9CCD7-1829-41BB-93B1-3999BE1A9DBA}"/>
              </a:ext>
            </a:extLst>
          </p:cNvPr>
          <p:cNvSpPr txBox="1"/>
          <p:nvPr userDrawn="1"/>
        </p:nvSpPr>
        <p:spPr>
          <a:xfrm>
            <a:off x="5308760" y="6271780"/>
            <a:ext cx="1132909" cy="20005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700" b="1" kern="1000" spc="10" baseline="0" dirty="0">
                <a:solidFill>
                  <a:schemeClr val="tx2"/>
                </a:solidFill>
                <a:latin typeface="+mn-lt"/>
                <a:cs typeface="Arial" panose="020B0604020202020204" pitchFamily="34" charset="0"/>
              </a:rPr>
              <a:t>NORMANDIE</a:t>
            </a:r>
          </a:p>
        </p:txBody>
      </p:sp>
    </p:spTree>
    <p:extLst>
      <p:ext uri="{BB962C8B-B14F-4D97-AF65-F5344CB8AC3E}">
        <p14:creationId xmlns:p14="http://schemas.microsoft.com/office/powerpoint/2010/main" val="416188910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Page de présenta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C12FC65-1AB6-46F5-9148-DDD845610797}"/>
              </a:ext>
            </a:extLst>
          </p:cNvPr>
          <p:cNvSpPr>
            <a:spLocks noGrp="1"/>
          </p:cNvSpPr>
          <p:nvPr>
            <p:ph type="title" hasCustomPrompt="1"/>
          </p:nvPr>
        </p:nvSpPr>
        <p:spPr>
          <a:xfrm>
            <a:off x="838203" y="365126"/>
            <a:ext cx="10515600" cy="754735"/>
          </a:xfrm>
        </p:spPr>
        <p:txBody>
          <a:bodyPr/>
          <a:lstStyle>
            <a:lvl1pPr>
              <a:defRPr/>
            </a:lvl1pPr>
          </a:lstStyle>
          <a:p>
            <a:r>
              <a:rPr lang="fr-FR" dirty="0"/>
              <a:t>PRÉSENTATION DES INTERVENANTS</a:t>
            </a:r>
          </a:p>
        </p:txBody>
      </p:sp>
      <p:sp>
        <p:nvSpPr>
          <p:cNvPr id="4" name="Espace réservé du pied de page 3">
            <a:extLst>
              <a:ext uri="{FF2B5EF4-FFF2-40B4-BE49-F238E27FC236}">
                <a16:creationId xmlns:a16="http://schemas.microsoft.com/office/drawing/2014/main" id="{A175F82F-57F9-49C2-82BD-E283ABF538F7}"/>
              </a:ext>
            </a:extLst>
          </p:cNvPr>
          <p:cNvSpPr>
            <a:spLocks noGrp="1"/>
          </p:cNvSpPr>
          <p:nvPr>
            <p:ph type="ftr" sz="quarter" idx="11"/>
          </p:nvPr>
        </p:nvSpPr>
        <p:spPr/>
        <p:txBody>
          <a:bodyPr/>
          <a:lstStyle>
            <a:lvl1pPr>
              <a:defRPr>
                <a:latin typeface="+mj-lt"/>
              </a:defRPr>
            </a:lvl1pPr>
          </a:lstStyle>
          <a:p>
            <a:r>
              <a:rPr lang="en-US"/>
              <a:t>Fédération Hospitalière de France Normandie</a:t>
            </a:r>
            <a:endParaRPr lang="en-US" dirty="0"/>
          </a:p>
        </p:txBody>
      </p:sp>
      <p:sp>
        <p:nvSpPr>
          <p:cNvPr id="6" name="Text Placeholder 2">
            <a:extLst>
              <a:ext uri="{FF2B5EF4-FFF2-40B4-BE49-F238E27FC236}">
                <a16:creationId xmlns:a16="http://schemas.microsoft.com/office/drawing/2014/main" id="{05CBC2CF-AAA7-4651-AA38-A95A04177429}"/>
              </a:ext>
            </a:extLst>
          </p:cNvPr>
          <p:cNvSpPr>
            <a:spLocks noGrp="1"/>
          </p:cNvSpPr>
          <p:nvPr>
            <p:ph type="body" idx="1" hasCustomPrompt="1"/>
          </p:nvPr>
        </p:nvSpPr>
        <p:spPr>
          <a:xfrm>
            <a:off x="2051484" y="4134109"/>
            <a:ext cx="1956238" cy="298533"/>
          </a:xfrm>
          <a:prstGeom prst="rect">
            <a:avLst/>
          </a:prstGeom>
        </p:spPr>
        <p:txBody>
          <a:bodyPr anchor="b">
            <a:normAutofit/>
          </a:bodyPr>
          <a:lstStyle>
            <a:lvl1pPr marL="0" indent="0">
              <a:buNone/>
              <a:defRPr sz="1270" b="0" i="0">
                <a:solidFill>
                  <a:srgbClr val="5693C9"/>
                </a:solidFill>
                <a:latin typeface="Playfair Display" pitchFamily="2" charset="0"/>
              </a:defRPr>
            </a:lvl1pPr>
            <a:lvl2pPr marL="457184" indent="0">
              <a:buNone/>
              <a:defRPr sz="2000" b="1"/>
            </a:lvl2pPr>
            <a:lvl3pPr marL="914366" indent="0">
              <a:buNone/>
              <a:defRPr sz="1800" b="1"/>
            </a:lvl3pPr>
            <a:lvl4pPr marL="1371549" indent="0">
              <a:buNone/>
              <a:defRPr sz="1600" b="1"/>
            </a:lvl4pPr>
            <a:lvl5pPr marL="1828732" indent="0">
              <a:buNone/>
              <a:defRPr sz="1600" b="1"/>
            </a:lvl5pPr>
            <a:lvl6pPr marL="2285916" indent="0">
              <a:buNone/>
              <a:defRPr sz="1600" b="1"/>
            </a:lvl6pPr>
            <a:lvl7pPr marL="2743099" indent="0">
              <a:buNone/>
              <a:defRPr sz="1600" b="1"/>
            </a:lvl7pPr>
            <a:lvl8pPr marL="3200283" indent="0">
              <a:buNone/>
              <a:defRPr sz="1600" b="1"/>
            </a:lvl8pPr>
            <a:lvl9pPr marL="3657465" indent="0">
              <a:buNone/>
              <a:defRPr sz="1600" b="1"/>
            </a:lvl9pPr>
          </a:lstStyle>
          <a:p>
            <a:pPr lvl="0"/>
            <a:r>
              <a:rPr lang="fr-FR" dirty="0"/>
              <a:t>Fonction</a:t>
            </a:r>
          </a:p>
        </p:txBody>
      </p:sp>
      <p:sp>
        <p:nvSpPr>
          <p:cNvPr id="10" name="Text Placeholder 2">
            <a:extLst>
              <a:ext uri="{FF2B5EF4-FFF2-40B4-BE49-F238E27FC236}">
                <a16:creationId xmlns:a16="http://schemas.microsoft.com/office/drawing/2014/main" id="{AF4545EE-35EB-4305-A30B-D5EE25254649}"/>
              </a:ext>
            </a:extLst>
          </p:cNvPr>
          <p:cNvSpPr>
            <a:spLocks noGrp="1"/>
          </p:cNvSpPr>
          <p:nvPr>
            <p:ph type="body" idx="13" hasCustomPrompt="1"/>
          </p:nvPr>
        </p:nvSpPr>
        <p:spPr>
          <a:xfrm>
            <a:off x="2051484" y="3826448"/>
            <a:ext cx="1956238" cy="298533"/>
          </a:xfrm>
          <a:prstGeom prst="rect">
            <a:avLst/>
          </a:prstGeom>
        </p:spPr>
        <p:txBody>
          <a:bodyPr anchor="b">
            <a:normAutofit/>
          </a:bodyPr>
          <a:lstStyle>
            <a:lvl1pPr marL="0" indent="0">
              <a:buNone/>
              <a:defRPr sz="1270" b="1" i="0">
                <a:solidFill>
                  <a:srgbClr val="005A9D"/>
                </a:solidFill>
                <a:latin typeface="DM Sans" pitchFamily="2" charset="0"/>
              </a:defRPr>
            </a:lvl1pPr>
            <a:lvl2pPr marL="457184" indent="0">
              <a:buNone/>
              <a:defRPr sz="2000" b="1"/>
            </a:lvl2pPr>
            <a:lvl3pPr marL="914366" indent="0">
              <a:buNone/>
              <a:defRPr sz="1800" b="1"/>
            </a:lvl3pPr>
            <a:lvl4pPr marL="1371549" indent="0">
              <a:buNone/>
              <a:defRPr sz="1600" b="1"/>
            </a:lvl4pPr>
            <a:lvl5pPr marL="1828732" indent="0">
              <a:buNone/>
              <a:defRPr sz="1600" b="1"/>
            </a:lvl5pPr>
            <a:lvl6pPr marL="2285916" indent="0">
              <a:buNone/>
              <a:defRPr sz="1600" b="1"/>
            </a:lvl6pPr>
            <a:lvl7pPr marL="2743099" indent="0">
              <a:buNone/>
              <a:defRPr sz="1600" b="1"/>
            </a:lvl7pPr>
            <a:lvl8pPr marL="3200283" indent="0">
              <a:buNone/>
              <a:defRPr sz="1600" b="1"/>
            </a:lvl8pPr>
            <a:lvl9pPr marL="3657465" indent="0">
              <a:buNone/>
              <a:defRPr sz="1600" b="1"/>
            </a:lvl9pPr>
          </a:lstStyle>
          <a:p>
            <a:pPr lvl="0"/>
            <a:r>
              <a:rPr lang="fr-FR" dirty="0"/>
              <a:t>Prénom NOM</a:t>
            </a:r>
          </a:p>
        </p:txBody>
      </p:sp>
      <p:sp>
        <p:nvSpPr>
          <p:cNvPr id="18" name="Espace réservé pour une image  17">
            <a:extLst>
              <a:ext uri="{FF2B5EF4-FFF2-40B4-BE49-F238E27FC236}">
                <a16:creationId xmlns:a16="http://schemas.microsoft.com/office/drawing/2014/main" id="{A974BFEA-420A-4691-8AB8-CAEBBEAAA92B}"/>
              </a:ext>
            </a:extLst>
          </p:cNvPr>
          <p:cNvSpPr>
            <a:spLocks noGrp="1"/>
          </p:cNvSpPr>
          <p:nvPr>
            <p:ph type="pic" sz="quarter" idx="15"/>
          </p:nvPr>
        </p:nvSpPr>
        <p:spPr>
          <a:xfrm>
            <a:off x="2219603" y="2066505"/>
            <a:ext cx="1620000" cy="1620000"/>
          </a:xfrm>
          <a:custGeom>
            <a:avLst/>
            <a:gdLst>
              <a:gd name="connsiteX0" fmla="*/ 810000 w 1620000"/>
              <a:gd name="connsiteY0" fmla="*/ 0 h 1620000"/>
              <a:gd name="connsiteX1" fmla="*/ 1620000 w 1620000"/>
              <a:gd name="connsiteY1" fmla="*/ 810000 h 1620000"/>
              <a:gd name="connsiteX2" fmla="*/ 810000 w 1620000"/>
              <a:gd name="connsiteY2" fmla="*/ 1620000 h 1620000"/>
              <a:gd name="connsiteX3" fmla="*/ 0 w 1620000"/>
              <a:gd name="connsiteY3" fmla="*/ 810000 h 1620000"/>
              <a:gd name="connsiteX4" fmla="*/ 810000 w 1620000"/>
              <a:gd name="connsiteY4" fmla="*/ 0 h 162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0000" h="1620000">
                <a:moveTo>
                  <a:pt x="810000" y="0"/>
                </a:moveTo>
                <a:cubicBezTo>
                  <a:pt x="1257351" y="0"/>
                  <a:pt x="1620000" y="362649"/>
                  <a:pt x="1620000" y="810000"/>
                </a:cubicBezTo>
                <a:cubicBezTo>
                  <a:pt x="1620000" y="1257351"/>
                  <a:pt x="1257351" y="1620000"/>
                  <a:pt x="810000" y="1620000"/>
                </a:cubicBezTo>
                <a:cubicBezTo>
                  <a:pt x="362649" y="1620000"/>
                  <a:pt x="0" y="1257351"/>
                  <a:pt x="0" y="810000"/>
                </a:cubicBezTo>
                <a:cubicBezTo>
                  <a:pt x="0" y="362649"/>
                  <a:pt x="362649" y="0"/>
                  <a:pt x="810000" y="0"/>
                </a:cubicBezTo>
                <a:close/>
              </a:path>
            </a:pathLst>
          </a:custGeom>
        </p:spPr>
        <p:txBody>
          <a:bodyPr wrap="square">
            <a:noAutofit/>
          </a:bodyPr>
          <a:lstStyle>
            <a:lvl1pPr marL="0" indent="0">
              <a:buNone/>
              <a:defRPr sz="1800"/>
            </a:lvl1pPr>
          </a:lstStyle>
          <a:p>
            <a:endParaRPr lang="fr-FR" dirty="0"/>
          </a:p>
        </p:txBody>
      </p:sp>
      <p:sp>
        <p:nvSpPr>
          <p:cNvPr id="19" name="Text Placeholder 2">
            <a:extLst>
              <a:ext uri="{FF2B5EF4-FFF2-40B4-BE49-F238E27FC236}">
                <a16:creationId xmlns:a16="http://schemas.microsoft.com/office/drawing/2014/main" id="{61721447-6B0F-460C-B39A-9882FFAE0D68}"/>
              </a:ext>
            </a:extLst>
          </p:cNvPr>
          <p:cNvSpPr>
            <a:spLocks noGrp="1"/>
          </p:cNvSpPr>
          <p:nvPr>
            <p:ph type="body" idx="16" hasCustomPrompt="1"/>
          </p:nvPr>
        </p:nvSpPr>
        <p:spPr>
          <a:xfrm>
            <a:off x="4828275" y="4134109"/>
            <a:ext cx="1956238" cy="298533"/>
          </a:xfrm>
          <a:prstGeom prst="rect">
            <a:avLst/>
          </a:prstGeom>
        </p:spPr>
        <p:txBody>
          <a:bodyPr anchor="b">
            <a:normAutofit/>
          </a:bodyPr>
          <a:lstStyle>
            <a:lvl1pPr marL="0" indent="0">
              <a:buNone/>
              <a:defRPr sz="1270" b="0" i="0">
                <a:solidFill>
                  <a:srgbClr val="5693C9"/>
                </a:solidFill>
                <a:latin typeface="Playfair Display" pitchFamily="2" charset="0"/>
              </a:defRPr>
            </a:lvl1pPr>
            <a:lvl2pPr marL="457184" indent="0">
              <a:buNone/>
              <a:defRPr sz="2000" b="1"/>
            </a:lvl2pPr>
            <a:lvl3pPr marL="914366" indent="0">
              <a:buNone/>
              <a:defRPr sz="1800" b="1"/>
            </a:lvl3pPr>
            <a:lvl4pPr marL="1371549" indent="0">
              <a:buNone/>
              <a:defRPr sz="1600" b="1"/>
            </a:lvl4pPr>
            <a:lvl5pPr marL="1828732" indent="0">
              <a:buNone/>
              <a:defRPr sz="1600" b="1"/>
            </a:lvl5pPr>
            <a:lvl6pPr marL="2285916" indent="0">
              <a:buNone/>
              <a:defRPr sz="1600" b="1"/>
            </a:lvl6pPr>
            <a:lvl7pPr marL="2743099" indent="0">
              <a:buNone/>
              <a:defRPr sz="1600" b="1"/>
            </a:lvl7pPr>
            <a:lvl8pPr marL="3200283" indent="0">
              <a:buNone/>
              <a:defRPr sz="1600" b="1"/>
            </a:lvl8pPr>
            <a:lvl9pPr marL="3657465" indent="0">
              <a:buNone/>
              <a:defRPr sz="1600" b="1"/>
            </a:lvl9pPr>
          </a:lstStyle>
          <a:p>
            <a:pPr lvl="0"/>
            <a:r>
              <a:rPr lang="fr-FR" dirty="0"/>
              <a:t>Fonction</a:t>
            </a:r>
          </a:p>
        </p:txBody>
      </p:sp>
      <p:sp>
        <p:nvSpPr>
          <p:cNvPr id="20" name="Text Placeholder 2">
            <a:extLst>
              <a:ext uri="{FF2B5EF4-FFF2-40B4-BE49-F238E27FC236}">
                <a16:creationId xmlns:a16="http://schemas.microsoft.com/office/drawing/2014/main" id="{99883866-FD02-4ACB-A605-9A2688B6F88D}"/>
              </a:ext>
            </a:extLst>
          </p:cNvPr>
          <p:cNvSpPr>
            <a:spLocks noGrp="1"/>
          </p:cNvSpPr>
          <p:nvPr>
            <p:ph type="body" idx="17" hasCustomPrompt="1"/>
          </p:nvPr>
        </p:nvSpPr>
        <p:spPr>
          <a:xfrm>
            <a:off x="4828275" y="3826448"/>
            <a:ext cx="1956238" cy="298533"/>
          </a:xfrm>
          <a:prstGeom prst="rect">
            <a:avLst/>
          </a:prstGeom>
        </p:spPr>
        <p:txBody>
          <a:bodyPr anchor="b">
            <a:normAutofit/>
          </a:bodyPr>
          <a:lstStyle>
            <a:lvl1pPr marL="0" indent="0">
              <a:buNone/>
              <a:defRPr sz="1270" b="1" i="0">
                <a:solidFill>
                  <a:srgbClr val="005A9D"/>
                </a:solidFill>
                <a:latin typeface="DM Sans" pitchFamily="2" charset="0"/>
              </a:defRPr>
            </a:lvl1pPr>
            <a:lvl2pPr marL="457184" indent="0">
              <a:buNone/>
              <a:defRPr sz="2000" b="1"/>
            </a:lvl2pPr>
            <a:lvl3pPr marL="914366" indent="0">
              <a:buNone/>
              <a:defRPr sz="1800" b="1"/>
            </a:lvl3pPr>
            <a:lvl4pPr marL="1371549" indent="0">
              <a:buNone/>
              <a:defRPr sz="1600" b="1"/>
            </a:lvl4pPr>
            <a:lvl5pPr marL="1828732" indent="0">
              <a:buNone/>
              <a:defRPr sz="1600" b="1"/>
            </a:lvl5pPr>
            <a:lvl6pPr marL="2285916" indent="0">
              <a:buNone/>
              <a:defRPr sz="1600" b="1"/>
            </a:lvl6pPr>
            <a:lvl7pPr marL="2743099" indent="0">
              <a:buNone/>
              <a:defRPr sz="1600" b="1"/>
            </a:lvl7pPr>
            <a:lvl8pPr marL="3200283" indent="0">
              <a:buNone/>
              <a:defRPr sz="1600" b="1"/>
            </a:lvl8pPr>
            <a:lvl9pPr marL="3657465" indent="0">
              <a:buNone/>
              <a:defRPr sz="1600" b="1"/>
            </a:lvl9pPr>
          </a:lstStyle>
          <a:p>
            <a:pPr lvl="0"/>
            <a:r>
              <a:rPr lang="fr-FR" dirty="0"/>
              <a:t>Prénom NOM</a:t>
            </a:r>
          </a:p>
        </p:txBody>
      </p:sp>
      <p:sp>
        <p:nvSpPr>
          <p:cNvPr id="22" name="Text Placeholder 2">
            <a:extLst>
              <a:ext uri="{FF2B5EF4-FFF2-40B4-BE49-F238E27FC236}">
                <a16:creationId xmlns:a16="http://schemas.microsoft.com/office/drawing/2014/main" id="{497F4202-1A8C-442C-8E96-EE748648A0A5}"/>
              </a:ext>
            </a:extLst>
          </p:cNvPr>
          <p:cNvSpPr>
            <a:spLocks noGrp="1"/>
          </p:cNvSpPr>
          <p:nvPr>
            <p:ph type="body" idx="19" hasCustomPrompt="1"/>
          </p:nvPr>
        </p:nvSpPr>
        <p:spPr>
          <a:xfrm>
            <a:off x="7550602" y="4134109"/>
            <a:ext cx="1956238" cy="298533"/>
          </a:xfrm>
          <a:prstGeom prst="rect">
            <a:avLst/>
          </a:prstGeom>
        </p:spPr>
        <p:txBody>
          <a:bodyPr anchor="b">
            <a:normAutofit/>
          </a:bodyPr>
          <a:lstStyle>
            <a:lvl1pPr marL="0" indent="0">
              <a:buNone/>
              <a:defRPr sz="1270" b="0" i="0">
                <a:solidFill>
                  <a:srgbClr val="5693C9"/>
                </a:solidFill>
                <a:latin typeface="Playfair Display" pitchFamily="2" charset="0"/>
              </a:defRPr>
            </a:lvl1pPr>
            <a:lvl2pPr marL="457184" indent="0">
              <a:buNone/>
              <a:defRPr sz="2000" b="1"/>
            </a:lvl2pPr>
            <a:lvl3pPr marL="914366" indent="0">
              <a:buNone/>
              <a:defRPr sz="1800" b="1"/>
            </a:lvl3pPr>
            <a:lvl4pPr marL="1371549" indent="0">
              <a:buNone/>
              <a:defRPr sz="1600" b="1"/>
            </a:lvl4pPr>
            <a:lvl5pPr marL="1828732" indent="0">
              <a:buNone/>
              <a:defRPr sz="1600" b="1"/>
            </a:lvl5pPr>
            <a:lvl6pPr marL="2285916" indent="0">
              <a:buNone/>
              <a:defRPr sz="1600" b="1"/>
            </a:lvl6pPr>
            <a:lvl7pPr marL="2743099" indent="0">
              <a:buNone/>
              <a:defRPr sz="1600" b="1"/>
            </a:lvl7pPr>
            <a:lvl8pPr marL="3200283" indent="0">
              <a:buNone/>
              <a:defRPr sz="1600" b="1"/>
            </a:lvl8pPr>
            <a:lvl9pPr marL="3657465" indent="0">
              <a:buNone/>
              <a:defRPr sz="1600" b="1"/>
            </a:lvl9pPr>
          </a:lstStyle>
          <a:p>
            <a:pPr lvl="0"/>
            <a:r>
              <a:rPr lang="fr-FR" dirty="0"/>
              <a:t>Fonction</a:t>
            </a:r>
          </a:p>
        </p:txBody>
      </p:sp>
      <p:sp>
        <p:nvSpPr>
          <p:cNvPr id="23" name="Text Placeholder 2">
            <a:extLst>
              <a:ext uri="{FF2B5EF4-FFF2-40B4-BE49-F238E27FC236}">
                <a16:creationId xmlns:a16="http://schemas.microsoft.com/office/drawing/2014/main" id="{1849DFEA-D936-4384-8DFD-0903357A099E}"/>
              </a:ext>
            </a:extLst>
          </p:cNvPr>
          <p:cNvSpPr>
            <a:spLocks noGrp="1"/>
          </p:cNvSpPr>
          <p:nvPr>
            <p:ph type="body" idx="20" hasCustomPrompt="1"/>
          </p:nvPr>
        </p:nvSpPr>
        <p:spPr>
          <a:xfrm>
            <a:off x="7550602" y="3826448"/>
            <a:ext cx="1956238" cy="298533"/>
          </a:xfrm>
          <a:prstGeom prst="rect">
            <a:avLst/>
          </a:prstGeom>
        </p:spPr>
        <p:txBody>
          <a:bodyPr anchor="b">
            <a:normAutofit/>
          </a:bodyPr>
          <a:lstStyle>
            <a:lvl1pPr marL="0" indent="0">
              <a:buNone/>
              <a:defRPr sz="1270" b="1" i="0">
                <a:solidFill>
                  <a:srgbClr val="005A9D"/>
                </a:solidFill>
                <a:latin typeface="DM Sans" pitchFamily="2" charset="0"/>
              </a:defRPr>
            </a:lvl1pPr>
            <a:lvl2pPr marL="457184" indent="0">
              <a:buNone/>
              <a:defRPr sz="2000" b="1"/>
            </a:lvl2pPr>
            <a:lvl3pPr marL="914366" indent="0">
              <a:buNone/>
              <a:defRPr sz="1800" b="1"/>
            </a:lvl3pPr>
            <a:lvl4pPr marL="1371549" indent="0">
              <a:buNone/>
              <a:defRPr sz="1600" b="1"/>
            </a:lvl4pPr>
            <a:lvl5pPr marL="1828732" indent="0">
              <a:buNone/>
              <a:defRPr sz="1600" b="1"/>
            </a:lvl5pPr>
            <a:lvl6pPr marL="2285916" indent="0">
              <a:buNone/>
              <a:defRPr sz="1600" b="1"/>
            </a:lvl6pPr>
            <a:lvl7pPr marL="2743099" indent="0">
              <a:buNone/>
              <a:defRPr sz="1600" b="1"/>
            </a:lvl7pPr>
            <a:lvl8pPr marL="3200283" indent="0">
              <a:buNone/>
              <a:defRPr sz="1600" b="1"/>
            </a:lvl8pPr>
            <a:lvl9pPr marL="3657465" indent="0">
              <a:buNone/>
              <a:defRPr sz="1600" b="1"/>
            </a:lvl9pPr>
          </a:lstStyle>
          <a:p>
            <a:pPr lvl="0"/>
            <a:r>
              <a:rPr lang="fr-FR" dirty="0"/>
              <a:t>Prénom NOM</a:t>
            </a:r>
          </a:p>
        </p:txBody>
      </p:sp>
      <p:sp>
        <p:nvSpPr>
          <p:cNvPr id="25" name="Text Placeholder 2">
            <a:extLst>
              <a:ext uri="{FF2B5EF4-FFF2-40B4-BE49-F238E27FC236}">
                <a16:creationId xmlns:a16="http://schemas.microsoft.com/office/drawing/2014/main" id="{DDC803DF-5AE1-480B-954B-6E6C533AEA7D}"/>
              </a:ext>
            </a:extLst>
          </p:cNvPr>
          <p:cNvSpPr>
            <a:spLocks noGrp="1"/>
          </p:cNvSpPr>
          <p:nvPr>
            <p:ph type="body" idx="22" hasCustomPrompt="1"/>
          </p:nvPr>
        </p:nvSpPr>
        <p:spPr>
          <a:xfrm>
            <a:off x="2051484" y="4441758"/>
            <a:ext cx="1956238" cy="298533"/>
          </a:xfrm>
          <a:prstGeom prst="rect">
            <a:avLst/>
          </a:prstGeom>
        </p:spPr>
        <p:txBody>
          <a:bodyPr anchor="b">
            <a:normAutofit/>
          </a:bodyPr>
          <a:lstStyle>
            <a:lvl1pPr marL="0" indent="0">
              <a:buNone/>
              <a:defRPr sz="1089" b="0" i="0">
                <a:solidFill>
                  <a:schemeClr val="tx1"/>
                </a:solidFill>
                <a:latin typeface="+mj-lt"/>
              </a:defRPr>
            </a:lvl1pPr>
            <a:lvl2pPr marL="457184" indent="0">
              <a:buNone/>
              <a:defRPr sz="2000" b="1"/>
            </a:lvl2pPr>
            <a:lvl3pPr marL="914366" indent="0">
              <a:buNone/>
              <a:defRPr sz="1800" b="1"/>
            </a:lvl3pPr>
            <a:lvl4pPr marL="1371549" indent="0">
              <a:buNone/>
              <a:defRPr sz="1600" b="1"/>
            </a:lvl4pPr>
            <a:lvl5pPr marL="1828732" indent="0">
              <a:buNone/>
              <a:defRPr sz="1600" b="1"/>
            </a:lvl5pPr>
            <a:lvl6pPr marL="2285916" indent="0">
              <a:buNone/>
              <a:defRPr sz="1600" b="1"/>
            </a:lvl6pPr>
            <a:lvl7pPr marL="2743099" indent="0">
              <a:buNone/>
              <a:defRPr sz="1600" b="1"/>
            </a:lvl7pPr>
            <a:lvl8pPr marL="3200283" indent="0">
              <a:buNone/>
              <a:defRPr sz="1600" b="1"/>
            </a:lvl8pPr>
            <a:lvl9pPr marL="3657465" indent="0">
              <a:buNone/>
              <a:defRPr sz="1600" b="1"/>
            </a:lvl9pPr>
          </a:lstStyle>
          <a:p>
            <a:pPr lvl="0"/>
            <a:r>
              <a:rPr lang="fr-FR" dirty="0"/>
              <a:t>Entreprise / Établissement</a:t>
            </a:r>
          </a:p>
        </p:txBody>
      </p:sp>
      <p:sp>
        <p:nvSpPr>
          <p:cNvPr id="26" name="Text Placeholder 2">
            <a:extLst>
              <a:ext uri="{FF2B5EF4-FFF2-40B4-BE49-F238E27FC236}">
                <a16:creationId xmlns:a16="http://schemas.microsoft.com/office/drawing/2014/main" id="{DD48C1CA-2570-472C-93A0-1C2F25EED5BA}"/>
              </a:ext>
            </a:extLst>
          </p:cNvPr>
          <p:cNvSpPr>
            <a:spLocks noGrp="1"/>
          </p:cNvSpPr>
          <p:nvPr>
            <p:ph type="body" idx="23" hasCustomPrompt="1"/>
          </p:nvPr>
        </p:nvSpPr>
        <p:spPr>
          <a:xfrm>
            <a:off x="4828275" y="4441758"/>
            <a:ext cx="1956238" cy="298533"/>
          </a:xfrm>
          <a:prstGeom prst="rect">
            <a:avLst/>
          </a:prstGeom>
        </p:spPr>
        <p:txBody>
          <a:bodyPr anchor="b">
            <a:normAutofit/>
          </a:bodyPr>
          <a:lstStyle>
            <a:lvl1pPr marL="0" indent="0">
              <a:buNone/>
              <a:defRPr sz="1089" b="0" i="0">
                <a:solidFill>
                  <a:schemeClr val="tx1"/>
                </a:solidFill>
                <a:latin typeface="+mj-lt"/>
              </a:defRPr>
            </a:lvl1pPr>
            <a:lvl2pPr marL="457184" indent="0">
              <a:buNone/>
              <a:defRPr sz="2000" b="1"/>
            </a:lvl2pPr>
            <a:lvl3pPr marL="914366" indent="0">
              <a:buNone/>
              <a:defRPr sz="1800" b="1"/>
            </a:lvl3pPr>
            <a:lvl4pPr marL="1371549" indent="0">
              <a:buNone/>
              <a:defRPr sz="1600" b="1"/>
            </a:lvl4pPr>
            <a:lvl5pPr marL="1828732" indent="0">
              <a:buNone/>
              <a:defRPr sz="1600" b="1"/>
            </a:lvl5pPr>
            <a:lvl6pPr marL="2285916" indent="0">
              <a:buNone/>
              <a:defRPr sz="1600" b="1"/>
            </a:lvl6pPr>
            <a:lvl7pPr marL="2743099" indent="0">
              <a:buNone/>
              <a:defRPr sz="1600" b="1"/>
            </a:lvl7pPr>
            <a:lvl8pPr marL="3200283" indent="0">
              <a:buNone/>
              <a:defRPr sz="1600" b="1"/>
            </a:lvl8pPr>
            <a:lvl9pPr marL="3657465" indent="0">
              <a:buNone/>
              <a:defRPr sz="1600" b="1"/>
            </a:lvl9pPr>
          </a:lstStyle>
          <a:p>
            <a:pPr lvl="0"/>
            <a:r>
              <a:rPr lang="fr-FR" dirty="0"/>
              <a:t>Entreprise / Établissement</a:t>
            </a:r>
          </a:p>
        </p:txBody>
      </p:sp>
      <p:sp>
        <p:nvSpPr>
          <p:cNvPr id="27" name="Text Placeholder 2">
            <a:extLst>
              <a:ext uri="{FF2B5EF4-FFF2-40B4-BE49-F238E27FC236}">
                <a16:creationId xmlns:a16="http://schemas.microsoft.com/office/drawing/2014/main" id="{8334D585-E495-4981-B18C-D05EC739E94A}"/>
              </a:ext>
            </a:extLst>
          </p:cNvPr>
          <p:cNvSpPr>
            <a:spLocks noGrp="1"/>
          </p:cNvSpPr>
          <p:nvPr>
            <p:ph type="body" idx="24" hasCustomPrompt="1"/>
          </p:nvPr>
        </p:nvSpPr>
        <p:spPr>
          <a:xfrm>
            <a:off x="7550602" y="4441758"/>
            <a:ext cx="1956238" cy="298533"/>
          </a:xfrm>
          <a:prstGeom prst="rect">
            <a:avLst/>
          </a:prstGeom>
        </p:spPr>
        <p:txBody>
          <a:bodyPr anchor="b">
            <a:normAutofit/>
          </a:bodyPr>
          <a:lstStyle>
            <a:lvl1pPr marL="0" indent="0">
              <a:buNone/>
              <a:defRPr sz="1089" b="0" i="0">
                <a:solidFill>
                  <a:schemeClr val="tx1"/>
                </a:solidFill>
                <a:latin typeface="+mj-lt"/>
              </a:defRPr>
            </a:lvl1pPr>
            <a:lvl2pPr marL="457184" indent="0">
              <a:buNone/>
              <a:defRPr sz="2000" b="1"/>
            </a:lvl2pPr>
            <a:lvl3pPr marL="914366" indent="0">
              <a:buNone/>
              <a:defRPr sz="1800" b="1"/>
            </a:lvl3pPr>
            <a:lvl4pPr marL="1371549" indent="0">
              <a:buNone/>
              <a:defRPr sz="1600" b="1"/>
            </a:lvl4pPr>
            <a:lvl5pPr marL="1828732" indent="0">
              <a:buNone/>
              <a:defRPr sz="1600" b="1"/>
            </a:lvl5pPr>
            <a:lvl6pPr marL="2285916" indent="0">
              <a:buNone/>
              <a:defRPr sz="1600" b="1"/>
            </a:lvl6pPr>
            <a:lvl7pPr marL="2743099" indent="0">
              <a:buNone/>
              <a:defRPr sz="1600" b="1"/>
            </a:lvl7pPr>
            <a:lvl8pPr marL="3200283" indent="0">
              <a:buNone/>
              <a:defRPr sz="1600" b="1"/>
            </a:lvl8pPr>
            <a:lvl9pPr marL="3657465" indent="0">
              <a:buNone/>
              <a:defRPr sz="1600" b="1"/>
            </a:lvl9pPr>
          </a:lstStyle>
          <a:p>
            <a:pPr lvl="0"/>
            <a:r>
              <a:rPr lang="fr-FR" dirty="0"/>
              <a:t>Entreprise / Établissement</a:t>
            </a:r>
          </a:p>
        </p:txBody>
      </p:sp>
      <p:sp>
        <p:nvSpPr>
          <p:cNvPr id="28" name="Espace réservé pour une image  27">
            <a:extLst>
              <a:ext uri="{FF2B5EF4-FFF2-40B4-BE49-F238E27FC236}">
                <a16:creationId xmlns:a16="http://schemas.microsoft.com/office/drawing/2014/main" id="{F63EABCB-F5DE-4D76-9E60-D5D9700435D6}"/>
              </a:ext>
            </a:extLst>
          </p:cNvPr>
          <p:cNvSpPr>
            <a:spLocks noGrp="1"/>
          </p:cNvSpPr>
          <p:nvPr>
            <p:ph type="pic" sz="quarter" idx="25"/>
          </p:nvPr>
        </p:nvSpPr>
        <p:spPr>
          <a:xfrm>
            <a:off x="4996394" y="2071170"/>
            <a:ext cx="1620000" cy="1620000"/>
          </a:xfrm>
          <a:custGeom>
            <a:avLst/>
            <a:gdLst>
              <a:gd name="connsiteX0" fmla="*/ 810000 w 1620000"/>
              <a:gd name="connsiteY0" fmla="*/ 0 h 1620000"/>
              <a:gd name="connsiteX1" fmla="*/ 1620000 w 1620000"/>
              <a:gd name="connsiteY1" fmla="*/ 810000 h 1620000"/>
              <a:gd name="connsiteX2" fmla="*/ 810000 w 1620000"/>
              <a:gd name="connsiteY2" fmla="*/ 1620000 h 1620000"/>
              <a:gd name="connsiteX3" fmla="*/ 0 w 1620000"/>
              <a:gd name="connsiteY3" fmla="*/ 810000 h 1620000"/>
              <a:gd name="connsiteX4" fmla="*/ 810000 w 1620000"/>
              <a:gd name="connsiteY4" fmla="*/ 0 h 162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0000" h="1620000">
                <a:moveTo>
                  <a:pt x="810000" y="0"/>
                </a:moveTo>
                <a:cubicBezTo>
                  <a:pt x="1257351" y="0"/>
                  <a:pt x="1620000" y="362649"/>
                  <a:pt x="1620000" y="810000"/>
                </a:cubicBezTo>
                <a:cubicBezTo>
                  <a:pt x="1620000" y="1257351"/>
                  <a:pt x="1257351" y="1620000"/>
                  <a:pt x="810000" y="1620000"/>
                </a:cubicBezTo>
                <a:cubicBezTo>
                  <a:pt x="362649" y="1620000"/>
                  <a:pt x="0" y="1257351"/>
                  <a:pt x="0" y="810000"/>
                </a:cubicBezTo>
                <a:cubicBezTo>
                  <a:pt x="0" y="362649"/>
                  <a:pt x="362649" y="0"/>
                  <a:pt x="810000" y="0"/>
                </a:cubicBezTo>
                <a:close/>
              </a:path>
            </a:pathLst>
          </a:custGeom>
        </p:spPr>
        <p:txBody>
          <a:bodyPr wrap="square">
            <a:noAutofit/>
          </a:bodyPr>
          <a:lstStyle>
            <a:lvl1pPr marL="0" indent="0">
              <a:buNone/>
              <a:defRPr sz="1800"/>
            </a:lvl1pPr>
          </a:lstStyle>
          <a:p>
            <a:endParaRPr lang="fr-FR" dirty="0"/>
          </a:p>
        </p:txBody>
      </p:sp>
      <p:sp>
        <p:nvSpPr>
          <p:cNvPr id="29" name="Espace réservé pour une image  28">
            <a:extLst>
              <a:ext uri="{FF2B5EF4-FFF2-40B4-BE49-F238E27FC236}">
                <a16:creationId xmlns:a16="http://schemas.microsoft.com/office/drawing/2014/main" id="{A602949E-B836-4907-8F56-BF687A81291F}"/>
              </a:ext>
            </a:extLst>
          </p:cNvPr>
          <p:cNvSpPr>
            <a:spLocks noGrp="1"/>
          </p:cNvSpPr>
          <p:nvPr>
            <p:ph type="pic" sz="quarter" idx="26"/>
          </p:nvPr>
        </p:nvSpPr>
        <p:spPr>
          <a:xfrm>
            <a:off x="7718721" y="2066505"/>
            <a:ext cx="1620000" cy="1620000"/>
          </a:xfrm>
          <a:custGeom>
            <a:avLst/>
            <a:gdLst>
              <a:gd name="connsiteX0" fmla="*/ 810000 w 1620000"/>
              <a:gd name="connsiteY0" fmla="*/ 0 h 1620000"/>
              <a:gd name="connsiteX1" fmla="*/ 1620000 w 1620000"/>
              <a:gd name="connsiteY1" fmla="*/ 810000 h 1620000"/>
              <a:gd name="connsiteX2" fmla="*/ 810000 w 1620000"/>
              <a:gd name="connsiteY2" fmla="*/ 1620000 h 1620000"/>
              <a:gd name="connsiteX3" fmla="*/ 0 w 1620000"/>
              <a:gd name="connsiteY3" fmla="*/ 810000 h 1620000"/>
              <a:gd name="connsiteX4" fmla="*/ 810000 w 1620000"/>
              <a:gd name="connsiteY4" fmla="*/ 0 h 162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0000" h="1620000">
                <a:moveTo>
                  <a:pt x="810000" y="0"/>
                </a:moveTo>
                <a:cubicBezTo>
                  <a:pt x="1257351" y="0"/>
                  <a:pt x="1620000" y="362649"/>
                  <a:pt x="1620000" y="810000"/>
                </a:cubicBezTo>
                <a:cubicBezTo>
                  <a:pt x="1620000" y="1257351"/>
                  <a:pt x="1257351" y="1620000"/>
                  <a:pt x="810000" y="1620000"/>
                </a:cubicBezTo>
                <a:cubicBezTo>
                  <a:pt x="362649" y="1620000"/>
                  <a:pt x="0" y="1257351"/>
                  <a:pt x="0" y="810000"/>
                </a:cubicBezTo>
                <a:cubicBezTo>
                  <a:pt x="0" y="362649"/>
                  <a:pt x="362649" y="0"/>
                  <a:pt x="810000" y="0"/>
                </a:cubicBezTo>
                <a:close/>
              </a:path>
            </a:pathLst>
          </a:custGeom>
        </p:spPr>
        <p:txBody>
          <a:bodyPr wrap="square">
            <a:noAutofit/>
          </a:bodyPr>
          <a:lstStyle>
            <a:lvl1pPr marL="0" indent="0">
              <a:buNone/>
              <a:defRPr sz="1800"/>
            </a:lvl1pPr>
          </a:lstStyle>
          <a:p>
            <a:endParaRPr lang="fr-FR" dirty="0"/>
          </a:p>
        </p:txBody>
      </p:sp>
    </p:spTree>
    <p:extLst>
      <p:ext uri="{BB962C8B-B14F-4D97-AF65-F5344CB8AC3E}">
        <p14:creationId xmlns:p14="http://schemas.microsoft.com/office/powerpoint/2010/main" val="13427401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Page de titre 2">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AFB42EF-FA4E-4A19-B071-45085E40D0FC}"/>
              </a:ext>
            </a:extLst>
          </p:cNvPr>
          <p:cNvSpPr>
            <a:spLocks noGrp="1"/>
          </p:cNvSpPr>
          <p:nvPr>
            <p:ph type="ctrTitle" hasCustomPrompt="1"/>
          </p:nvPr>
        </p:nvSpPr>
        <p:spPr>
          <a:xfrm>
            <a:off x="1524000" y="1122363"/>
            <a:ext cx="9144000" cy="2387600"/>
          </a:xfrm>
        </p:spPr>
        <p:txBody>
          <a:bodyPr anchor="b"/>
          <a:lstStyle>
            <a:lvl1pPr algn="ctr">
              <a:defRPr sz="6000">
                <a:solidFill>
                  <a:srgbClr val="005A9D"/>
                </a:solidFill>
              </a:defRPr>
            </a:lvl1pPr>
          </a:lstStyle>
          <a:p>
            <a:r>
              <a:rPr lang="fr-FR" dirty="0"/>
              <a:t>TITRE</a:t>
            </a:r>
          </a:p>
        </p:txBody>
      </p:sp>
      <p:sp>
        <p:nvSpPr>
          <p:cNvPr id="3" name="Sous-titre 2">
            <a:extLst>
              <a:ext uri="{FF2B5EF4-FFF2-40B4-BE49-F238E27FC236}">
                <a16:creationId xmlns:a16="http://schemas.microsoft.com/office/drawing/2014/main" id="{E9985BCD-C6BC-46C1-9E6D-02D603BE759A}"/>
              </a:ext>
            </a:extLst>
          </p:cNvPr>
          <p:cNvSpPr>
            <a:spLocks noGrp="1"/>
          </p:cNvSpPr>
          <p:nvPr>
            <p:ph type="subTitle" idx="1" hasCustomPrompt="1"/>
          </p:nvPr>
        </p:nvSpPr>
        <p:spPr>
          <a:xfrm>
            <a:off x="1524000" y="3602038"/>
            <a:ext cx="9144000" cy="1655762"/>
          </a:xfrm>
        </p:spPr>
        <p:txBody>
          <a:bodyPr>
            <a:normAutofit/>
          </a:bodyPr>
          <a:lstStyle>
            <a:lvl1pPr marL="0" indent="0" algn="ctr">
              <a:buNone/>
              <a:defRPr sz="3000">
                <a:solidFill>
                  <a:srgbClr val="5693C9"/>
                </a:solidFill>
                <a:latin typeface="Playfair Display"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Sous-titre</a:t>
            </a:r>
          </a:p>
        </p:txBody>
      </p:sp>
      <p:pic>
        <p:nvPicPr>
          <p:cNvPr id="5" name="Image 4">
            <a:extLst>
              <a:ext uri="{FF2B5EF4-FFF2-40B4-BE49-F238E27FC236}">
                <a16:creationId xmlns:a16="http://schemas.microsoft.com/office/drawing/2014/main" id="{8D564C5D-0C81-4643-B0B5-0FDD4DF4A9C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362402" y="5754255"/>
            <a:ext cx="1467196" cy="673331"/>
          </a:xfrm>
          <a:prstGeom prst="rect">
            <a:avLst/>
          </a:prstGeom>
        </p:spPr>
      </p:pic>
    </p:spTree>
    <p:extLst>
      <p:ext uri="{BB962C8B-B14F-4D97-AF65-F5344CB8AC3E}">
        <p14:creationId xmlns:p14="http://schemas.microsoft.com/office/powerpoint/2010/main" val="199219165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Page d'introduc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8203" y="365126"/>
            <a:ext cx="10515600" cy="752431"/>
          </a:xfrm>
        </p:spPr>
        <p:txBody>
          <a:bodyPr>
            <a:normAutofit/>
          </a:bodyPr>
          <a:lstStyle>
            <a:lvl1pPr>
              <a:defRPr sz="2722" b="1">
                <a:solidFill>
                  <a:srgbClr val="005A9D"/>
                </a:solidFill>
              </a:defRPr>
            </a:lvl1pPr>
          </a:lstStyle>
          <a:p>
            <a:r>
              <a:rPr lang="en-US" dirty="0"/>
              <a:t>INTRODUCTION</a:t>
            </a:r>
          </a:p>
        </p:txBody>
      </p:sp>
      <p:sp>
        <p:nvSpPr>
          <p:cNvPr id="7" name="Espace réservé du texte 6">
            <a:extLst>
              <a:ext uri="{FF2B5EF4-FFF2-40B4-BE49-F238E27FC236}">
                <a16:creationId xmlns:a16="http://schemas.microsoft.com/office/drawing/2014/main" id="{48011F32-1CC5-455A-8C92-07FACE9D3170}"/>
              </a:ext>
            </a:extLst>
          </p:cNvPr>
          <p:cNvSpPr>
            <a:spLocks noGrp="1"/>
          </p:cNvSpPr>
          <p:nvPr>
            <p:ph type="body" sz="quarter" idx="13" hasCustomPrompt="1"/>
          </p:nvPr>
        </p:nvSpPr>
        <p:spPr>
          <a:xfrm>
            <a:off x="838150" y="1410204"/>
            <a:ext cx="10515712" cy="4330247"/>
          </a:xfrm>
        </p:spPr>
        <p:txBody>
          <a:bodyPr>
            <a:normAutofit/>
          </a:bodyPr>
          <a:lstStyle>
            <a:lvl1pPr marL="0" indent="0">
              <a:buNone/>
              <a:defRPr sz="1800">
                <a:solidFill>
                  <a:srgbClr val="5693C9"/>
                </a:solidFill>
                <a:latin typeface="Playfair Display" pitchFamily="2" charset="0"/>
              </a:defRPr>
            </a:lvl1pPr>
            <a:lvl2pPr>
              <a:defRPr>
                <a:solidFill>
                  <a:srgbClr val="5693C9"/>
                </a:solidFill>
                <a:latin typeface="Playfair Display" pitchFamily="2" charset="0"/>
              </a:defRPr>
            </a:lvl2pPr>
            <a:lvl3pPr>
              <a:defRPr>
                <a:solidFill>
                  <a:srgbClr val="5693C9"/>
                </a:solidFill>
                <a:latin typeface="Playfair Display" pitchFamily="2" charset="0"/>
              </a:defRPr>
            </a:lvl3pPr>
            <a:lvl4pPr>
              <a:defRPr>
                <a:solidFill>
                  <a:srgbClr val="5693C9"/>
                </a:solidFill>
                <a:latin typeface="Playfair Display" pitchFamily="2" charset="0"/>
              </a:defRPr>
            </a:lvl4pPr>
            <a:lvl5pPr>
              <a:defRPr>
                <a:solidFill>
                  <a:srgbClr val="5693C9"/>
                </a:solidFill>
                <a:latin typeface="Playfair Display" pitchFamily="2" charset="0"/>
              </a:defRPr>
            </a:lvl5pPr>
          </a:lstStyle>
          <a:p>
            <a:pPr lvl="0"/>
            <a:r>
              <a:rPr lang="fr-FR" dirty="0"/>
              <a:t>Lorem ipsum </a:t>
            </a:r>
            <a:r>
              <a:rPr lang="fr-FR" dirty="0" err="1"/>
              <a:t>dolor</a:t>
            </a:r>
            <a:r>
              <a:rPr lang="fr-FR" dirty="0"/>
              <a:t> </a:t>
            </a:r>
            <a:r>
              <a:rPr lang="fr-FR" dirty="0" err="1"/>
              <a:t>sit</a:t>
            </a:r>
            <a:r>
              <a:rPr lang="fr-FR" dirty="0"/>
              <a:t> </a:t>
            </a:r>
            <a:r>
              <a:rPr lang="fr-FR" dirty="0" err="1"/>
              <a:t>amet</a:t>
            </a:r>
            <a:r>
              <a:rPr lang="fr-FR" dirty="0"/>
              <a:t>, </a:t>
            </a:r>
            <a:r>
              <a:rPr lang="fr-FR" dirty="0" err="1"/>
              <a:t>consectetur</a:t>
            </a:r>
            <a:r>
              <a:rPr lang="fr-FR" dirty="0"/>
              <a:t> </a:t>
            </a:r>
            <a:r>
              <a:rPr lang="fr-FR" dirty="0" err="1"/>
              <a:t>adipiscing</a:t>
            </a:r>
            <a:r>
              <a:rPr lang="fr-FR" dirty="0"/>
              <a:t> </a:t>
            </a:r>
            <a:r>
              <a:rPr lang="fr-FR" dirty="0" err="1"/>
              <a:t>elit</a:t>
            </a:r>
            <a:r>
              <a:rPr lang="fr-FR" dirty="0"/>
              <a:t>. </a:t>
            </a:r>
            <a:r>
              <a:rPr lang="fr-FR" dirty="0" err="1"/>
              <a:t>Curabitur</a:t>
            </a:r>
            <a:r>
              <a:rPr lang="fr-FR" dirty="0"/>
              <a:t> </a:t>
            </a:r>
            <a:r>
              <a:rPr lang="fr-FR" dirty="0" err="1"/>
              <a:t>vehicula</a:t>
            </a:r>
            <a:r>
              <a:rPr lang="fr-FR" dirty="0"/>
              <a:t> </a:t>
            </a:r>
            <a:r>
              <a:rPr lang="fr-FR" dirty="0" err="1"/>
              <a:t>ultrices</a:t>
            </a:r>
            <a:r>
              <a:rPr lang="fr-FR" dirty="0"/>
              <a:t> </a:t>
            </a:r>
            <a:r>
              <a:rPr lang="fr-FR" dirty="0" err="1"/>
              <a:t>purus</a:t>
            </a:r>
            <a:r>
              <a:rPr lang="fr-FR" dirty="0"/>
              <a:t> eu </a:t>
            </a:r>
            <a:r>
              <a:rPr lang="fr-FR" dirty="0" err="1"/>
              <a:t>feugiat</a:t>
            </a:r>
            <a:r>
              <a:rPr lang="fr-FR" dirty="0"/>
              <a:t>. </a:t>
            </a:r>
            <a:r>
              <a:rPr lang="fr-FR" dirty="0" err="1"/>
              <a:t>Praesent</a:t>
            </a:r>
            <a:r>
              <a:rPr lang="fr-FR" dirty="0"/>
              <a:t> </a:t>
            </a:r>
            <a:r>
              <a:rPr lang="fr-FR" dirty="0" err="1"/>
              <a:t>luctus</a:t>
            </a:r>
            <a:r>
              <a:rPr lang="fr-FR" dirty="0"/>
              <a:t> </a:t>
            </a:r>
            <a:r>
              <a:rPr lang="fr-FR" dirty="0" err="1"/>
              <a:t>lacus</a:t>
            </a:r>
            <a:r>
              <a:rPr lang="fr-FR" dirty="0"/>
              <a:t> vitae </a:t>
            </a:r>
            <a:r>
              <a:rPr lang="fr-FR" dirty="0" err="1"/>
              <a:t>dolor</a:t>
            </a:r>
            <a:r>
              <a:rPr lang="fr-FR" dirty="0"/>
              <a:t> </a:t>
            </a:r>
            <a:r>
              <a:rPr lang="fr-FR" dirty="0" err="1"/>
              <a:t>fermentum</a:t>
            </a:r>
            <a:r>
              <a:rPr lang="fr-FR" dirty="0"/>
              <a:t>, </a:t>
            </a:r>
            <a:r>
              <a:rPr lang="fr-FR" dirty="0" err="1"/>
              <a:t>vel</a:t>
            </a:r>
            <a:r>
              <a:rPr lang="fr-FR" dirty="0"/>
              <a:t> </a:t>
            </a:r>
            <a:r>
              <a:rPr lang="fr-FR" dirty="0" err="1"/>
              <a:t>fringilla</a:t>
            </a:r>
            <a:r>
              <a:rPr lang="fr-FR" dirty="0"/>
              <a:t> </a:t>
            </a:r>
            <a:r>
              <a:rPr lang="fr-FR" dirty="0" err="1"/>
              <a:t>quam</a:t>
            </a:r>
            <a:r>
              <a:rPr lang="fr-FR" dirty="0"/>
              <a:t> </a:t>
            </a:r>
            <a:r>
              <a:rPr lang="fr-FR" dirty="0" err="1"/>
              <a:t>congue</a:t>
            </a:r>
            <a:r>
              <a:rPr lang="fr-FR" dirty="0"/>
              <a:t>. Morbi </a:t>
            </a:r>
            <a:r>
              <a:rPr lang="fr-FR" dirty="0" err="1"/>
              <a:t>mattis</a:t>
            </a:r>
            <a:r>
              <a:rPr lang="fr-FR" dirty="0"/>
              <a:t> </a:t>
            </a:r>
            <a:r>
              <a:rPr lang="fr-FR" dirty="0" err="1"/>
              <a:t>suscipit</a:t>
            </a:r>
            <a:r>
              <a:rPr lang="fr-FR" dirty="0"/>
              <a:t> </a:t>
            </a:r>
            <a:r>
              <a:rPr lang="fr-FR" dirty="0" err="1"/>
              <a:t>justo</a:t>
            </a:r>
            <a:r>
              <a:rPr lang="fr-FR" dirty="0"/>
              <a:t> </a:t>
            </a:r>
            <a:r>
              <a:rPr lang="fr-FR" dirty="0" err="1"/>
              <a:t>eget</a:t>
            </a:r>
            <a:r>
              <a:rPr lang="fr-FR" dirty="0"/>
              <a:t> </a:t>
            </a:r>
            <a:r>
              <a:rPr lang="fr-FR" dirty="0" err="1"/>
              <a:t>suscipit</a:t>
            </a:r>
            <a:r>
              <a:rPr lang="fr-FR" dirty="0"/>
              <a:t>. </a:t>
            </a:r>
            <a:endParaRPr lang="en-US" dirty="0"/>
          </a:p>
        </p:txBody>
      </p:sp>
      <p:sp>
        <p:nvSpPr>
          <p:cNvPr id="8" name="Espace réservé du pied de page 4">
            <a:extLst>
              <a:ext uri="{FF2B5EF4-FFF2-40B4-BE49-F238E27FC236}">
                <a16:creationId xmlns:a16="http://schemas.microsoft.com/office/drawing/2014/main" id="{5EAB47BD-FED3-4EB4-9FF4-D25E8704EB54}"/>
              </a:ext>
            </a:extLst>
          </p:cNvPr>
          <p:cNvSpPr>
            <a:spLocks noGrp="1"/>
          </p:cNvSpPr>
          <p:nvPr>
            <p:ph type="ftr" sz="quarter" idx="3"/>
          </p:nvPr>
        </p:nvSpPr>
        <p:spPr>
          <a:xfrm>
            <a:off x="4014395" y="6492874"/>
            <a:ext cx="4163209" cy="365125"/>
          </a:xfrm>
          <a:prstGeom prst="rect">
            <a:avLst/>
          </a:prstGeom>
        </p:spPr>
        <p:txBody>
          <a:bodyPr vert="horz" lIns="91440" tIns="45720" rIns="91440" bIns="45720" rtlCol="0" anchor="ctr"/>
          <a:lstStyle>
            <a:lvl1pPr algn="ctr">
              <a:defRPr sz="1200" b="1">
                <a:solidFill>
                  <a:schemeClr val="bg1"/>
                </a:solidFill>
                <a:latin typeface="+mj-lt"/>
              </a:defRPr>
            </a:lvl1pPr>
          </a:lstStyle>
          <a:p>
            <a:r>
              <a:rPr lang="fr-FR" dirty="0"/>
              <a:t>Fédération Hospitalière de France Normandie</a:t>
            </a:r>
          </a:p>
        </p:txBody>
      </p:sp>
    </p:spTree>
    <p:extLst>
      <p:ext uri="{BB962C8B-B14F-4D97-AF65-F5344CB8AC3E}">
        <p14:creationId xmlns:p14="http://schemas.microsoft.com/office/powerpoint/2010/main" val="14381838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reserve="1">
  <p:cSld name="Page ordre du jour">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1C3657D-0100-4840-B305-B009BB3826F6}"/>
              </a:ext>
            </a:extLst>
          </p:cNvPr>
          <p:cNvSpPr>
            <a:spLocks noGrp="1"/>
          </p:cNvSpPr>
          <p:nvPr>
            <p:ph type="title" hasCustomPrompt="1"/>
          </p:nvPr>
        </p:nvSpPr>
        <p:spPr>
          <a:xfrm>
            <a:off x="838200" y="365126"/>
            <a:ext cx="10515600" cy="754547"/>
          </a:xfrm>
        </p:spPr>
        <p:txBody>
          <a:bodyPr/>
          <a:lstStyle>
            <a:lvl1pPr>
              <a:defRPr/>
            </a:lvl1pPr>
          </a:lstStyle>
          <a:p>
            <a:r>
              <a:rPr lang="fr-FR" dirty="0"/>
              <a:t>ORDRE DU JOUR</a:t>
            </a:r>
          </a:p>
        </p:txBody>
      </p:sp>
      <p:sp>
        <p:nvSpPr>
          <p:cNvPr id="3" name="Espace réservé du contenu 2">
            <a:extLst>
              <a:ext uri="{FF2B5EF4-FFF2-40B4-BE49-F238E27FC236}">
                <a16:creationId xmlns:a16="http://schemas.microsoft.com/office/drawing/2014/main" id="{26B8B540-E871-4060-A202-8DBE772C3D67}"/>
              </a:ext>
            </a:extLst>
          </p:cNvPr>
          <p:cNvSpPr>
            <a:spLocks noGrp="1"/>
          </p:cNvSpPr>
          <p:nvPr>
            <p:ph idx="1" hasCustomPrompt="1"/>
          </p:nvPr>
        </p:nvSpPr>
        <p:spPr>
          <a:xfrm>
            <a:off x="838200" y="1380931"/>
            <a:ext cx="10515600" cy="4796032"/>
          </a:xfrm>
        </p:spPr>
        <p:txBody>
          <a:bodyPr>
            <a:normAutofit/>
          </a:bodyPr>
          <a:lstStyle>
            <a:lvl1pPr marL="400050" indent="-400050">
              <a:buFont typeface="+mj-lt"/>
              <a:buAutoNum type="romanUcPeriod"/>
              <a:defRPr sz="1800">
                <a:latin typeface="+mj-lt"/>
              </a:defRPr>
            </a:lvl1pPr>
            <a:lvl2pPr marL="800100" indent="-342900">
              <a:buFont typeface="+mj-lt"/>
              <a:buAutoNum type="alphaUcPeriod"/>
              <a:defRPr sz="1800">
                <a:latin typeface="+mj-lt"/>
              </a:defRPr>
            </a:lvl2pPr>
            <a:lvl3pPr marL="1257300" indent="-342900">
              <a:buFont typeface="+mj-lt"/>
              <a:buAutoNum type="arabicPeriod"/>
              <a:defRPr sz="1800">
                <a:latin typeface="+mj-lt"/>
              </a:defRPr>
            </a:lvl3pPr>
            <a:lvl4pPr marL="1714500" indent="-342900">
              <a:buFont typeface="+mj-lt"/>
              <a:buAutoNum type="alphaLcPeriod"/>
              <a:defRPr sz="1800">
                <a:latin typeface="+mj-lt"/>
              </a:defRPr>
            </a:lvl4pPr>
          </a:lstStyle>
          <a:p>
            <a:pPr lvl="0"/>
            <a:r>
              <a:rPr lang="fr-FR" dirty="0"/>
              <a:t>Premier niveau</a:t>
            </a:r>
          </a:p>
          <a:p>
            <a:pPr lvl="1"/>
            <a:r>
              <a:rPr lang="fr-FR" dirty="0"/>
              <a:t>Deuxième niveau</a:t>
            </a:r>
          </a:p>
          <a:p>
            <a:pPr lvl="2"/>
            <a:r>
              <a:rPr lang="fr-FR" dirty="0"/>
              <a:t>Troisième niveau</a:t>
            </a:r>
          </a:p>
          <a:p>
            <a:pPr lvl="3"/>
            <a:r>
              <a:rPr lang="fr-FR" dirty="0"/>
              <a:t>Quatrième niveau</a:t>
            </a:r>
          </a:p>
        </p:txBody>
      </p:sp>
      <p:sp>
        <p:nvSpPr>
          <p:cNvPr id="5" name="Espace réservé du pied de page 4">
            <a:extLst>
              <a:ext uri="{FF2B5EF4-FFF2-40B4-BE49-F238E27FC236}">
                <a16:creationId xmlns:a16="http://schemas.microsoft.com/office/drawing/2014/main" id="{BD1BBF87-7802-4F34-B6D8-21637CD441D6}"/>
              </a:ext>
            </a:extLst>
          </p:cNvPr>
          <p:cNvSpPr>
            <a:spLocks noGrp="1"/>
          </p:cNvSpPr>
          <p:nvPr>
            <p:ph type="ftr" sz="quarter" idx="11"/>
          </p:nvPr>
        </p:nvSpPr>
        <p:spPr/>
        <p:txBody>
          <a:bodyPr/>
          <a:lstStyle>
            <a:lvl1pPr>
              <a:defRPr>
                <a:latin typeface="+mj-lt"/>
              </a:defRPr>
            </a:lvl1pPr>
          </a:lstStyle>
          <a:p>
            <a:r>
              <a:rPr lang="fr-FR"/>
              <a:t>Fédération Hospitalière de France Normandie</a:t>
            </a:r>
          </a:p>
        </p:txBody>
      </p:sp>
    </p:spTree>
    <p:extLst>
      <p:ext uri="{BB962C8B-B14F-4D97-AF65-F5344CB8AC3E}">
        <p14:creationId xmlns:p14="http://schemas.microsoft.com/office/powerpoint/2010/main" val="101281064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Page de section 2">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8203" y="2556588"/>
            <a:ext cx="10515600" cy="845425"/>
          </a:xfrm>
        </p:spPr>
        <p:txBody>
          <a:bodyPr anchor="b">
            <a:normAutofit/>
          </a:bodyPr>
          <a:lstStyle>
            <a:lvl1pPr algn="ctr">
              <a:defRPr sz="4536" b="1">
                <a:solidFill>
                  <a:srgbClr val="005A9D"/>
                </a:solidFill>
              </a:defRPr>
            </a:lvl1pPr>
          </a:lstStyle>
          <a:p>
            <a:r>
              <a:rPr lang="fr-FR" dirty="0"/>
              <a:t>TITRE DE SECTION</a:t>
            </a:r>
            <a:endParaRPr lang="en-US" dirty="0"/>
          </a:p>
        </p:txBody>
      </p:sp>
      <p:sp>
        <p:nvSpPr>
          <p:cNvPr id="3" name="Text Placeholder 2"/>
          <p:cNvSpPr>
            <a:spLocks noGrp="1"/>
          </p:cNvSpPr>
          <p:nvPr>
            <p:ph type="body" idx="1" hasCustomPrompt="1"/>
          </p:nvPr>
        </p:nvSpPr>
        <p:spPr>
          <a:xfrm>
            <a:off x="838203" y="3428999"/>
            <a:ext cx="10515600" cy="527181"/>
          </a:xfrm>
          <a:prstGeom prst="rect">
            <a:avLst/>
          </a:prstGeom>
        </p:spPr>
        <p:txBody>
          <a:bodyPr/>
          <a:lstStyle>
            <a:lvl1pPr marL="0" indent="0" algn="ctr">
              <a:buNone/>
              <a:defRPr sz="2400">
                <a:solidFill>
                  <a:srgbClr val="5693C9"/>
                </a:solidFill>
                <a:latin typeface="Playfair Display" pitchFamily="2" charset="0"/>
              </a:defRPr>
            </a:lvl1pPr>
            <a:lvl2pPr marL="457184" indent="0">
              <a:buNone/>
              <a:defRPr sz="2000">
                <a:solidFill>
                  <a:schemeClr val="tx1">
                    <a:tint val="75000"/>
                  </a:schemeClr>
                </a:solidFill>
              </a:defRPr>
            </a:lvl2pPr>
            <a:lvl3pPr marL="914366" indent="0">
              <a:buNone/>
              <a:defRPr sz="1800">
                <a:solidFill>
                  <a:schemeClr val="tx1">
                    <a:tint val="75000"/>
                  </a:schemeClr>
                </a:solidFill>
              </a:defRPr>
            </a:lvl3pPr>
            <a:lvl4pPr marL="1371549" indent="0">
              <a:buNone/>
              <a:defRPr sz="1600">
                <a:solidFill>
                  <a:schemeClr val="tx1">
                    <a:tint val="75000"/>
                  </a:schemeClr>
                </a:solidFill>
              </a:defRPr>
            </a:lvl4pPr>
            <a:lvl5pPr marL="1828732" indent="0">
              <a:buNone/>
              <a:defRPr sz="1600">
                <a:solidFill>
                  <a:schemeClr val="tx1">
                    <a:tint val="75000"/>
                  </a:schemeClr>
                </a:solidFill>
              </a:defRPr>
            </a:lvl5pPr>
            <a:lvl6pPr marL="2285916" indent="0">
              <a:buNone/>
              <a:defRPr sz="1600">
                <a:solidFill>
                  <a:schemeClr val="tx1">
                    <a:tint val="75000"/>
                  </a:schemeClr>
                </a:solidFill>
              </a:defRPr>
            </a:lvl6pPr>
            <a:lvl7pPr marL="2743099" indent="0">
              <a:buNone/>
              <a:defRPr sz="1600">
                <a:solidFill>
                  <a:schemeClr val="tx1">
                    <a:tint val="75000"/>
                  </a:schemeClr>
                </a:solidFill>
              </a:defRPr>
            </a:lvl7pPr>
            <a:lvl8pPr marL="3200283" indent="0">
              <a:buNone/>
              <a:defRPr sz="1600">
                <a:solidFill>
                  <a:schemeClr val="tx1">
                    <a:tint val="75000"/>
                  </a:schemeClr>
                </a:solidFill>
              </a:defRPr>
            </a:lvl8pPr>
            <a:lvl9pPr marL="3657465" indent="0">
              <a:buNone/>
              <a:defRPr sz="1600">
                <a:solidFill>
                  <a:schemeClr val="tx1">
                    <a:tint val="75000"/>
                  </a:schemeClr>
                </a:solidFill>
              </a:defRPr>
            </a:lvl9pPr>
          </a:lstStyle>
          <a:p>
            <a:pPr lvl="0"/>
            <a:r>
              <a:rPr lang="fr-FR" dirty="0"/>
              <a:t>Sous-titre de section</a:t>
            </a:r>
          </a:p>
        </p:txBody>
      </p:sp>
      <p:sp>
        <p:nvSpPr>
          <p:cNvPr id="5" name="Text Placeholder 2">
            <a:extLst>
              <a:ext uri="{FF2B5EF4-FFF2-40B4-BE49-F238E27FC236}">
                <a16:creationId xmlns:a16="http://schemas.microsoft.com/office/drawing/2014/main" id="{1A90F43C-F736-4937-BFC1-244DEA375AE4}"/>
              </a:ext>
            </a:extLst>
          </p:cNvPr>
          <p:cNvSpPr>
            <a:spLocks noGrp="1"/>
          </p:cNvSpPr>
          <p:nvPr>
            <p:ph type="body" idx="10" hasCustomPrompt="1"/>
          </p:nvPr>
        </p:nvSpPr>
        <p:spPr>
          <a:xfrm>
            <a:off x="838200" y="4906896"/>
            <a:ext cx="10515600" cy="1213986"/>
          </a:xfrm>
          <a:prstGeom prst="rect">
            <a:avLst/>
          </a:prstGeom>
        </p:spPr>
        <p:txBody>
          <a:bodyPr>
            <a:normAutofit/>
          </a:bodyPr>
          <a:lstStyle>
            <a:lvl1pPr marL="0" indent="0" algn="ctr">
              <a:buNone/>
              <a:defRPr sz="1800">
                <a:solidFill>
                  <a:srgbClr val="005A9D"/>
                </a:solidFill>
                <a:latin typeface="+mj-lt"/>
              </a:defRPr>
            </a:lvl1pPr>
            <a:lvl2pPr marL="457184" indent="0">
              <a:buNone/>
              <a:defRPr sz="2000">
                <a:solidFill>
                  <a:schemeClr val="tx1">
                    <a:tint val="75000"/>
                  </a:schemeClr>
                </a:solidFill>
              </a:defRPr>
            </a:lvl2pPr>
            <a:lvl3pPr marL="914366" indent="0">
              <a:buNone/>
              <a:defRPr sz="1800">
                <a:solidFill>
                  <a:schemeClr val="tx1">
                    <a:tint val="75000"/>
                  </a:schemeClr>
                </a:solidFill>
              </a:defRPr>
            </a:lvl3pPr>
            <a:lvl4pPr marL="1371549" indent="0">
              <a:buNone/>
              <a:defRPr sz="1600">
                <a:solidFill>
                  <a:schemeClr val="tx1">
                    <a:tint val="75000"/>
                  </a:schemeClr>
                </a:solidFill>
              </a:defRPr>
            </a:lvl4pPr>
            <a:lvl5pPr marL="1828732" indent="0">
              <a:buNone/>
              <a:defRPr sz="1600">
                <a:solidFill>
                  <a:schemeClr val="tx1">
                    <a:tint val="75000"/>
                  </a:schemeClr>
                </a:solidFill>
              </a:defRPr>
            </a:lvl5pPr>
            <a:lvl6pPr marL="2285916" indent="0">
              <a:buNone/>
              <a:defRPr sz="1600">
                <a:solidFill>
                  <a:schemeClr val="tx1">
                    <a:tint val="75000"/>
                  </a:schemeClr>
                </a:solidFill>
              </a:defRPr>
            </a:lvl6pPr>
            <a:lvl7pPr marL="2743099" indent="0">
              <a:buNone/>
              <a:defRPr sz="1600">
                <a:solidFill>
                  <a:schemeClr val="tx1">
                    <a:tint val="75000"/>
                  </a:schemeClr>
                </a:solidFill>
              </a:defRPr>
            </a:lvl7pPr>
            <a:lvl8pPr marL="3200283" indent="0">
              <a:buNone/>
              <a:defRPr sz="1600">
                <a:solidFill>
                  <a:schemeClr val="tx1">
                    <a:tint val="75000"/>
                  </a:schemeClr>
                </a:solidFill>
              </a:defRPr>
            </a:lvl8pPr>
            <a:lvl9pPr marL="3657465" indent="0">
              <a:buNone/>
              <a:defRPr sz="1600">
                <a:solidFill>
                  <a:schemeClr val="tx1">
                    <a:tint val="75000"/>
                  </a:schemeClr>
                </a:solidFill>
              </a:defRPr>
            </a:lvl9pPr>
          </a:lstStyle>
          <a:p>
            <a:pPr lvl="0"/>
            <a:r>
              <a:rPr lang="fr-FR" dirty="0">
                <a:latin typeface="+mn-lt"/>
              </a:rPr>
              <a:t>avec ENTREPRISE / ÉTABLISSEMENT Intervenants</a:t>
            </a:r>
            <a:endParaRPr lang="fr-FR" dirty="0"/>
          </a:p>
        </p:txBody>
      </p:sp>
      <p:sp>
        <p:nvSpPr>
          <p:cNvPr id="6" name="Espace réservé du pied de page 4">
            <a:extLst>
              <a:ext uri="{FF2B5EF4-FFF2-40B4-BE49-F238E27FC236}">
                <a16:creationId xmlns:a16="http://schemas.microsoft.com/office/drawing/2014/main" id="{8B37F186-E1F0-4AC6-9B61-C1FCBA53CD88}"/>
              </a:ext>
            </a:extLst>
          </p:cNvPr>
          <p:cNvSpPr>
            <a:spLocks noGrp="1"/>
          </p:cNvSpPr>
          <p:nvPr>
            <p:ph type="ftr" sz="quarter" idx="3"/>
          </p:nvPr>
        </p:nvSpPr>
        <p:spPr>
          <a:xfrm>
            <a:off x="4014395" y="6492875"/>
            <a:ext cx="4163209" cy="365125"/>
          </a:xfrm>
          <a:prstGeom prst="rect">
            <a:avLst/>
          </a:prstGeom>
        </p:spPr>
        <p:txBody>
          <a:bodyPr vert="horz" lIns="91440" tIns="45720" rIns="91440" bIns="45720" rtlCol="0" anchor="ctr"/>
          <a:lstStyle>
            <a:lvl1pPr algn="ctr">
              <a:defRPr sz="1200" b="1">
                <a:solidFill>
                  <a:schemeClr val="bg1"/>
                </a:solidFill>
                <a:latin typeface="+mj-lt"/>
              </a:defRPr>
            </a:lvl1pPr>
          </a:lstStyle>
          <a:p>
            <a:r>
              <a:rPr lang="fr-FR" dirty="0"/>
              <a:t>Fédération Hospitalière de France Normandie</a:t>
            </a:r>
          </a:p>
        </p:txBody>
      </p:sp>
    </p:spTree>
    <p:extLst>
      <p:ext uri="{BB962C8B-B14F-4D97-AF65-F5344CB8AC3E}">
        <p14:creationId xmlns:p14="http://schemas.microsoft.com/office/powerpoint/2010/main" val="352292335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Page de citation 2">
    <p:bg>
      <p:bgPr>
        <a:gradFill>
          <a:gsLst>
            <a:gs pos="33000">
              <a:srgbClr val="5693C9"/>
            </a:gs>
            <a:gs pos="83000">
              <a:srgbClr val="005A9D"/>
            </a:gs>
          </a:gsLst>
          <a:lin ang="1800000" scaled="0"/>
        </a:gra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2116002" y="871577"/>
            <a:ext cx="7960011" cy="5114854"/>
          </a:xfrm>
        </p:spPr>
        <p:txBody>
          <a:bodyPr anchor="ctr">
            <a:noAutofit/>
          </a:bodyPr>
          <a:lstStyle>
            <a:lvl1pPr algn="ctr">
              <a:defRPr sz="2000">
                <a:solidFill>
                  <a:srgbClr val="5693C9"/>
                </a:solidFill>
                <a:latin typeface="Playfair Display" pitchFamily="2" charset="0"/>
              </a:defRPr>
            </a:lvl1pPr>
          </a:lstStyle>
          <a:p>
            <a:r>
              <a:rPr lang="fr-FR" dirty="0"/>
              <a:t>Lorem ipsum </a:t>
            </a:r>
            <a:r>
              <a:rPr lang="fr-FR" dirty="0" err="1"/>
              <a:t>dolor</a:t>
            </a:r>
            <a:r>
              <a:rPr lang="fr-FR" dirty="0"/>
              <a:t> </a:t>
            </a:r>
            <a:r>
              <a:rPr lang="fr-FR" dirty="0" err="1"/>
              <a:t>sit</a:t>
            </a:r>
            <a:r>
              <a:rPr lang="fr-FR" dirty="0"/>
              <a:t> </a:t>
            </a:r>
            <a:r>
              <a:rPr lang="fr-FR" dirty="0" err="1"/>
              <a:t>amet</a:t>
            </a:r>
            <a:r>
              <a:rPr lang="fr-FR" dirty="0"/>
              <a:t>, </a:t>
            </a:r>
            <a:r>
              <a:rPr lang="fr-FR" dirty="0" err="1"/>
              <a:t>consectetur</a:t>
            </a:r>
            <a:r>
              <a:rPr lang="fr-FR" dirty="0"/>
              <a:t> </a:t>
            </a:r>
            <a:r>
              <a:rPr lang="fr-FR" dirty="0" err="1"/>
              <a:t>adipiscing</a:t>
            </a:r>
            <a:r>
              <a:rPr lang="fr-FR" dirty="0"/>
              <a:t> </a:t>
            </a:r>
            <a:r>
              <a:rPr lang="fr-FR" dirty="0" err="1"/>
              <a:t>elit</a:t>
            </a:r>
            <a:r>
              <a:rPr lang="fr-FR" dirty="0"/>
              <a:t>. </a:t>
            </a:r>
            <a:r>
              <a:rPr lang="fr-FR" dirty="0" err="1"/>
              <a:t>Curabitur</a:t>
            </a:r>
            <a:r>
              <a:rPr lang="fr-FR" dirty="0"/>
              <a:t> </a:t>
            </a:r>
            <a:r>
              <a:rPr lang="fr-FR" dirty="0" err="1"/>
              <a:t>vehicula</a:t>
            </a:r>
            <a:r>
              <a:rPr lang="fr-FR" dirty="0"/>
              <a:t> </a:t>
            </a:r>
            <a:r>
              <a:rPr lang="fr-FR" dirty="0" err="1"/>
              <a:t>ultrices</a:t>
            </a:r>
            <a:r>
              <a:rPr lang="fr-FR" dirty="0"/>
              <a:t> </a:t>
            </a:r>
            <a:r>
              <a:rPr lang="fr-FR" dirty="0" err="1"/>
              <a:t>purus</a:t>
            </a:r>
            <a:r>
              <a:rPr lang="fr-FR" dirty="0"/>
              <a:t> eu </a:t>
            </a:r>
            <a:r>
              <a:rPr lang="fr-FR" dirty="0" err="1"/>
              <a:t>feugiat</a:t>
            </a:r>
            <a:r>
              <a:rPr lang="fr-FR" dirty="0"/>
              <a:t>. </a:t>
            </a:r>
            <a:r>
              <a:rPr lang="fr-FR" dirty="0" err="1"/>
              <a:t>Praesent</a:t>
            </a:r>
            <a:r>
              <a:rPr lang="fr-FR" dirty="0"/>
              <a:t> </a:t>
            </a:r>
            <a:r>
              <a:rPr lang="fr-FR" dirty="0" err="1"/>
              <a:t>luctus</a:t>
            </a:r>
            <a:r>
              <a:rPr lang="fr-FR" dirty="0"/>
              <a:t> </a:t>
            </a:r>
            <a:r>
              <a:rPr lang="fr-FR" dirty="0" err="1"/>
              <a:t>lacus</a:t>
            </a:r>
            <a:r>
              <a:rPr lang="fr-FR" dirty="0"/>
              <a:t> vitae </a:t>
            </a:r>
            <a:r>
              <a:rPr lang="fr-FR" dirty="0" err="1"/>
              <a:t>dolor</a:t>
            </a:r>
            <a:r>
              <a:rPr lang="fr-FR" dirty="0"/>
              <a:t> </a:t>
            </a:r>
            <a:r>
              <a:rPr lang="fr-FR" dirty="0" err="1"/>
              <a:t>fermentum</a:t>
            </a:r>
            <a:r>
              <a:rPr lang="fr-FR" dirty="0"/>
              <a:t>, </a:t>
            </a:r>
            <a:r>
              <a:rPr lang="fr-FR" dirty="0" err="1"/>
              <a:t>vel</a:t>
            </a:r>
            <a:r>
              <a:rPr lang="fr-FR" dirty="0"/>
              <a:t> </a:t>
            </a:r>
            <a:r>
              <a:rPr lang="fr-FR" dirty="0" err="1"/>
              <a:t>fringilla</a:t>
            </a:r>
            <a:r>
              <a:rPr lang="fr-FR" dirty="0"/>
              <a:t> </a:t>
            </a:r>
            <a:r>
              <a:rPr lang="fr-FR" dirty="0" err="1"/>
              <a:t>quam</a:t>
            </a:r>
            <a:r>
              <a:rPr lang="fr-FR" dirty="0"/>
              <a:t> </a:t>
            </a:r>
            <a:r>
              <a:rPr lang="fr-FR" dirty="0" err="1"/>
              <a:t>congue</a:t>
            </a:r>
            <a:r>
              <a:rPr lang="fr-FR" dirty="0"/>
              <a:t>. Morbi </a:t>
            </a:r>
            <a:r>
              <a:rPr lang="fr-FR" dirty="0" err="1"/>
              <a:t>mattis</a:t>
            </a:r>
            <a:r>
              <a:rPr lang="fr-FR" dirty="0"/>
              <a:t> </a:t>
            </a:r>
            <a:r>
              <a:rPr lang="fr-FR" dirty="0" err="1"/>
              <a:t>suscipit</a:t>
            </a:r>
            <a:r>
              <a:rPr lang="fr-FR" dirty="0"/>
              <a:t> </a:t>
            </a:r>
            <a:r>
              <a:rPr lang="fr-FR" dirty="0" err="1"/>
              <a:t>justo</a:t>
            </a:r>
            <a:r>
              <a:rPr lang="fr-FR" dirty="0"/>
              <a:t> </a:t>
            </a:r>
            <a:r>
              <a:rPr lang="fr-FR" dirty="0" err="1"/>
              <a:t>eget</a:t>
            </a:r>
            <a:r>
              <a:rPr lang="fr-FR" dirty="0"/>
              <a:t> </a:t>
            </a:r>
            <a:r>
              <a:rPr lang="fr-FR" dirty="0" err="1"/>
              <a:t>suscipit</a:t>
            </a:r>
            <a:r>
              <a:rPr lang="fr-FR" dirty="0"/>
              <a:t>. Duis cursus </a:t>
            </a:r>
            <a:r>
              <a:rPr lang="fr-FR" dirty="0" err="1"/>
              <a:t>lorem</a:t>
            </a:r>
            <a:r>
              <a:rPr lang="fr-FR" dirty="0"/>
              <a:t> </a:t>
            </a:r>
            <a:r>
              <a:rPr lang="fr-FR" dirty="0" err="1"/>
              <a:t>sit</a:t>
            </a:r>
            <a:r>
              <a:rPr lang="fr-FR" dirty="0"/>
              <a:t> </a:t>
            </a:r>
            <a:r>
              <a:rPr lang="fr-FR" dirty="0" err="1"/>
              <a:t>amet</a:t>
            </a:r>
            <a:r>
              <a:rPr lang="fr-FR" dirty="0"/>
              <a:t> </a:t>
            </a:r>
            <a:r>
              <a:rPr lang="fr-FR" dirty="0" err="1"/>
              <a:t>ornare</a:t>
            </a:r>
            <a:r>
              <a:rPr lang="fr-FR" dirty="0"/>
              <a:t> </a:t>
            </a:r>
            <a:r>
              <a:rPr lang="fr-FR" dirty="0" err="1"/>
              <a:t>tempus</a:t>
            </a:r>
            <a:r>
              <a:rPr lang="fr-FR" dirty="0"/>
              <a:t>. </a:t>
            </a:r>
            <a:r>
              <a:rPr lang="fr-FR" dirty="0" err="1"/>
              <a:t>Maecenas</a:t>
            </a:r>
            <a:r>
              <a:rPr lang="fr-FR" dirty="0"/>
              <a:t> </a:t>
            </a:r>
            <a:r>
              <a:rPr lang="fr-FR" dirty="0" err="1"/>
              <a:t>porttitor</a:t>
            </a:r>
            <a:r>
              <a:rPr lang="fr-FR" dirty="0"/>
              <a:t> id </a:t>
            </a:r>
            <a:r>
              <a:rPr lang="fr-FR" dirty="0" err="1"/>
              <a:t>tellus</a:t>
            </a:r>
            <a:r>
              <a:rPr lang="fr-FR" dirty="0"/>
              <a:t> ut </a:t>
            </a:r>
            <a:r>
              <a:rPr lang="fr-FR" dirty="0" err="1"/>
              <a:t>suscipit</a:t>
            </a:r>
            <a:r>
              <a:rPr lang="fr-FR" dirty="0"/>
              <a:t>. </a:t>
            </a:r>
            <a:r>
              <a:rPr lang="fr-FR" dirty="0" err="1"/>
              <a:t>Aenean</a:t>
            </a:r>
            <a:r>
              <a:rPr lang="fr-FR" dirty="0"/>
              <a:t> </a:t>
            </a:r>
            <a:r>
              <a:rPr lang="fr-FR" dirty="0" err="1"/>
              <a:t>elit</a:t>
            </a:r>
            <a:r>
              <a:rPr lang="fr-FR" dirty="0"/>
              <a:t> nunc, </a:t>
            </a:r>
            <a:r>
              <a:rPr lang="fr-FR" dirty="0" err="1"/>
              <a:t>porttitor</a:t>
            </a:r>
            <a:r>
              <a:rPr lang="fr-FR" dirty="0"/>
              <a:t> eu diam vitae, </a:t>
            </a:r>
            <a:r>
              <a:rPr lang="fr-FR" dirty="0" err="1"/>
              <a:t>sollicitudin</a:t>
            </a:r>
            <a:r>
              <a:rPr lang="fr-FR" dirty="0"/>
              <a:t> </a:t>
            </a:r>
            <a:r>
              <a:rPr lang="fr-FR" dirty="0" err="1"/>
              <a:t>ultricies</a:t>
            </a:r>
            <a:r>
              <a:rPr lang="fr-FR" dirty="0"/>
              <a:t> </a:t>
            </a:r>
            <a:r>
              <a:rPr lang="fr-FR" dirty="0" err="1"/>
              <a:t>nisi</a:t>
            </a:r>
            <a:r>
              <a:rPr lang="fr-FR" dirty="0"/>
              <a:t>. </a:t>
            </a:r>
            <a:endParaRPr lang="en-US" dirty="0"/>
          </a:p>
        </p:txBody>
      </p:sp>
      <p:sp>
        <p:nvSpPr>
          <p:cNvPr id="7" name="Title 1">
            <a:extLst>
              <a:ext uri="{FF2B5EF4-FFF2-40B4-BE49-F238E27FC236}">
                <a16:creationId xmlns:a16="http://schemas.microsoft.com/office/drawing/2014/main" id="{87D1D0B8-3D2E-4089-A449-CC56F040B1BE}"/>
              </a:ext>
            </a:extLst>
          </p:cNvPr>
          <p:cNvSpPr txBox="1">
            <a:spLocks/>
          </p:cNvSpPr>
          <p:nvPr userDrawn="1"/>
        </p:nvSpPr>
        <p:spPr>
          <a:xfrm>
            <a:off x="591383" y="936100"/>
            <a:ext cx="1008476" cy="1110076"/>
          </a:xfrm>
          <a:prstGeom prst="rect">
            <a:avLst/>
          </a:prstGeom>
        </p:spPr>
        <p:txBody>
          <a:bodyPr vert="horz" lIns="61141" tIns="30571" rIns="61141" bIns="30571" rtlCol="0" anchor="ctr">
            <a:noAutofit/>
          </a:bodyPr>
          <a:lstStyle>
            <a:lvl1pPr algn="ctr" defTabSz="1007943" rtl="0" eaLnBrk="1" latinLnBrk="0" hangingPunct="1">
              <a:lnSpc>
                <a:spcPct val="90000"/>
              </a:lnSpc>
              <a:spcBef>
                <a:spcPct val="0"/>
              </a:spcBef>
              <a:buNone/>
              <a:defRPr sz="2800" kern="1200">
                <a:solidFill>
                  <a:schemeClr val="bg1"/>
                </a:solidFill>
                <a:latin typeface="Playfair Display" pitchFamily="2" charset="0"/>
                <a:ea typeface="+mj-ea"/>
                <a:cs typeface="+mj-cs"/>
              </a:defRPr>
            </a:lvl1pPr>
          </a:lstStyle>
          <a:p>
            <a:pPr algn="ctr"/>
            <a:r>
              <a:rPr lang="en-US" sz="13373" dirty="0">
                <a:solidFill>
                  <a:srgbClr val="5693C9"/>
                </a:solidFill>
              </a:rPr>
              <a:t>“</a:t>
            </a:r>
          </a:p>
        </p:txBody>
      </p:sp>
      <p:sp>
        <p:nvSpPr>
          <p:cNvPr id="9" name="Title 1">
            <a:extLst>
              <a:ext uri="{FF2B5EF4-FFF2-40B4-BE49-F238E27FC236}">
                <a16:creationId xmlns:a16="http://schemas.microsoft.com/office/drawing/2014/main" id="{6861FF4A-8BFC-4A75-94D3-C89C770E66D0}"/>
              </a:ext>
            </a:extLst>
          </p:cNvPr>
          <p:cNvSpPr txBox="1">
            <a:spLocks/>
          </p:cNvSpPr>
          <p:nvPr userDrawn="1"/>
        </p:nvSpPr>
        <p:spPr>
          <a:xfrm rot="10800000">
            <a:off x="10665264" y="4742708"/>
            <a:ext cx="1008476" cy="1110076"/>
          </a:xfrm>
          <a:prstGeom prst="rect">
            <a:avLst/>
          </a:prstGeom>
        </p:spPr>
        <p:txBody>
          <a:bodyPr vert="horz" lIns="61141" tIns="30571" rIns="61141" bIns="30571" rtlCol="0" anchor="ctr">
            <a:noAutofit/>
          </a:bodyPr>
          <a:lstStyle>
            <a:lvl1pPr algn="ctr" defTabSz="1007943" rtl="0" eaLnBrk="1" latinLnBrk="0" hangingPunct="1">
              <a:lnSpc>
                <a:spcPct val="90000"/>
              </a:lnSpc>
              <a:spcBef>
                <a:spcPct val="0"/>
              </a:spcBef>
              <a:buNone/>
              <a:defRPr sz="2800" kern="1200">
                <a:solidFill>
                  <a:schemeClr val="bg1"/>
                </a:solidFill>
                <a:latin typeface="Playfair Display" pitchFamily="2" charset="0"/>
                <a:ea typeface="+mj-ea"/>
                <a:cs typeface="+mj-cs"/>
              </a:defRPr>
            </a:lvl1pPr>
          </a:lstStyle>
          <a:p>
            <a:pPr algn="ctr"/>
            <a:r>
              <a:rPr lang="en-US" sz="13373" dirty="0">
                <a:solidFill>
                  <a:srgbClr val="5693C9"/>
                </a:solidFill>
              </a:rPr>
              <a:t>“</a:t>
            </a:r>
          </a:p>
        </p:txBody>
      </p:sp>
      <p:sp>
        <p:nvSpPr>
          <p:cNvPr id="5" name="Espace réservé du pied de page 4">
            <a:extLst>
              <a:ext uri="{FF2B5EF4-FFF2-40B4-BE49-F238E27FC236}">
                <a16:creationId xmlns:a16="http://schemas.microsoft.com/office/drawing/2014/main" id="{FF31A17D-CAEC-44C0-91E5-5863A03A8CA7}"/>
              </a:ext>
            </a:extLst>
          </p:cNvPr>
          <p:cNvSpPr>
            <a:spLocks noGrp="1"/>
          </p:cNvSpPr>
          <p:nvPr>
            <p:ph type="ftr" sz="quarter" idx="3"/>
          </p:nvPr>
        </p:nvSpPr>
        <p:spPr>
          <a:xfrm>
            <a:off x="4014395" y="6492875"/>
            <a:ext cx="4163209" cy="365125"/>
          </a:xfrm>
          <a:prstGeom prst="rect">
            <a:avLst/>
          </a:prstGeom>
        </p:spPr>
        <p:txBody>
          <a:bodyPr vert="horz" lIns="91440" tIns="45720" rIns="91440" bIns="45720" rtlCol="0" anchor="ctr"/>
          <a:lstStyle>
            <a:lvl1pPr algn="ctr">
              <a:defRPr sz="1200" b="1">
                <a:solidFill>
                  <a:schemeClr val="bg1"/>
                </a:solidFill>
                <a:latin typeface="+mj-lt"/>
              </a:defRPr>
            </a:lvl1pPr>
          </a:lstStyle>
          <a:p>
            <a:r>
              <a:rPr lang="fr-FR" dirty="0"/>
              <a:t>Fédération Hospitalière de France Normandie</a:t>
            </a:r>
          </a:p>
        </p:txBody>
      </p:sp>
    </p:spTree>
    <p:extLst>
      <p:ext uri="{BB962C8B-B14F-4D97-AF65-F5344CB8AC3E}">
        <p14:creationId xmlns:p14="http://schemas.microsoft.com/office/powerpoint/2010/main" val="83720941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Page contenus 1">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BB01B62-E022-46C6-91C4-42126B116C98}"/>
              </a:ext>
            </a:extLst>
          </p:cNvPr>
          <p:cNvSpPr>
            <a:spLocks noGrp="1"/>
          </p:cNvSpPr>
          <p:nvPr>
            <p:ph type="title" hasCustomPrompt="1"/>
          </p:nvPr>
        </p:nvSpPr>
        <p:spPr>
          <a:xfrm>
            <a:off x="838088" y="365126"/>
            <a:ext cx="10515712" cy="754548"/>
          </a:xfrm>
        </p:spPr>
        <p:txBody>
          <a:bodyPr/>
          <a:lstStyle/>
          <a:p>
            <a:r>
              <a:rPr lang="fr-FR" dirty="0"/>
              <a:t>TITRE</a:t>
            </a:r>
          </a:p>
        </p:txBody>
      </p:sp>
      <p:sp>
        <p:nvSpPr>
          <p:cNvPr id="8" name="Espace réservé du texte 7">
            <a:extLst>
              <a:ext uri="{FF2B5EF4-FFF2-40B4-BE49-F238E27FC236}">
                <a16:creationId xmlns:a16="http://schemas.microsoft.com/office/drawing/2014/main" id="{AA65E0E6-D7CC-4FB0-8604-139F1AEA313D}"/>
              </a:ext>
            </a:extLst>
          </p:cNvPr>
          <p:cNvSpPr>
            <a:spLocks noGrp="1"/>
          </p:cNvSpPr>
          <p:nvPr>
            <p:ph type="body" sz="quarter" idx="14" hasCustomPrompt="1"/>
          </p:nvPr>
        </p:nvSpPr>
        <p:spPr>
          <a:xfrm>
            <a:off x="3581401" y="2303397"/>
            <a:ext cx="7772399" cy="3789427"/>
          </a:xfrm>
        </p:spPr>
        <p:txBody>
          <a:bodyPr>
            <a:normAutofit/>
          </a:bodyPr>
          <a:lstStyle>
            <a:lvl1pPr marL="0" indent="0">
              <a:buNone/>
              <a:defRPr sz="1800"/>
            </a:lvl1pPr>
          </a:lstStyle>
          <a:p>
            <a:pPr lvl="0"/>
            <a:r>
              <a:rPr lang="fr-FR" dirty="0"/>
              <a:t>Texte</a:t>
            </a:r>
          </a:p>
        </p:txBody>
      </p:sp>
      <p:sp>
        <p:nvSpPr>
          <p:cNvPr id="9" name="Text Placeholder 2">
            <a:extLst>
              <a:ext uri="{FF2B5EF4-FFF2-40B4-BE49-F238E27FC236}">
                <a16:creationId xmlns:a16="http://schemas.microsoft.com/office/drawing/2014/main" id="{1B670321-F6C4-494C-BFF8-4E15CE9D33D5}"/>
              </a:ext>
            </a:extLst>
          </p:cNvPr>
          <p:cNvSpPr>
            <a:spLocks noGrp="1"/>
          </p:cNvSpPr>
          <p:nvPr>
            <p:ph type="body" idx="1" hasCustomPrompt="1"/>
          </p:nvPr>
        </p:nvSpPr>
        <p:spPr>
          <a:xfrm>
            <a:off x="3581401" y="1299579"/>
            <a:ext cx="7740815" cy="823912"/>
          </a:xfrm>
          <a:prstGeom prst="rect">
            <a:avLst/>
          </a:prstGeom>
        </p:spPr>
        <p:txBody>
          <a:bodyPr anchor="ctr">
            <a:normAutofit/>
          </a:bodyPr>
          <a:lstStyle>
            <a:lvl1pPr marL="0" indent="0">
              <a:buNone/>
              <a:defRPr sz="2000" b="0">
                <a:solidFill>
                  <a:srgbClr val="5693C9"/>
                </a:solidFill>
                <a:latin typeface="Playfair Display" pitchFamily="2" charset="0"/>
              </a:defRPr>
            </a:lvl1pPr>
            <a:lvl2pPr marL="457184" indent="0">
              <a:buNone/>
              <a:defRPr sz="2000" b="1"/>
            </a:lvl2pPr>
            <a:lvl3pPr marL="914366" indent="0">
              <a:buNone/>
              <a:defRPr sz="1800" b="1"/>
            </a:lvl3pPr>
            <a:lvl4pPr marL="1371549" indent="0">
              <a:buNone/>
              <a:defRPr sz="1600" b="1"/>
            </a:lvl4pPr>
            <a:lvl5pPr marL="1828732" indent="0">
              <a:buNone/>
              <a:defRPr sz="1600" b="1"/>
            </a:lvl5pPr>
            <a:lvl6pPr marL="2285916" indent="0">
              <a:buNone/>
              <a:defRPr sz="1600" b="1"/>
            </a:lvl6pPr>
            <a:lvl7pPr marL="2743099" indent="0">
              <a:buNone/>
              <a:defRPr sz="1600" b="1"/>
            </a:lvl7pPr>
            <a:lvl8pPr marL="3200283" indent="0">
              <a:buNone/>
              <a:defRPr sz="1600" b="1"/>
            </a:lvl8pPr>
            <a:lvl9pPr marL="3657465" indent="0">
              <a:buNone/>
              <a:defRPr sz="1600" b="1"/>
            </a:lvl9pPr>
          </a:lstStyle>
          <a:p>
            <a:pPr lvl="0"/>
            <a:r>
              <a:rPr lang="fr-FR" dirty="0"/>
              <a:t>Sous-titre 1</a:t>
            </a:r>
          </a:p>
        </p:txBody>
      </p:sp>
      <p:sp>
        <p:nvSpPr>
          <p:cNvPr id="10" name="Espace réservé du pied de page 4">
            <a:extLst>
              <a:ext uri="{FF2B5EF4-FFF2-40B4-BE49-F238E27FC236}">
                <a16:creationId xmlns:a16="http://schemas.microsoft.com/office/drawing/2014/main" id="{CB2359F3-F000-42C8-B463-0635D9E66029}"/>
              </a:ext>
            </a:extLst>
          </p:cNvPr>
          <p:cNvSpPr>
            <a:spLocks noGrp="1"/>
          </p:cNvSpPr>
          <p:nvPr>
            <p:ph type="ftr" sz="quarter" idx="11"/>
          </p:nvPr>
        </p:nvSpPr>
        <p:spPr>
          <a:xfrm>
            <a:off x="4014339" y="6492874"/>
            <a:ext cx="4163209" cy="365125"/>
          </a:xfrm>
        </p:spPr>
        <p:txBody>
          <a:bodyPr/>
          <a:lstStyle>
            <a:lvl1pPr>
              <a:defRPr>
                <a:latin typeface="+mj-lt"/>
              </a:defRPr>
            </a:lvl1pPr>
          </a:lstStyle>
          <a:p>
            <a:r>
              <a:rPr lang="fr-FR"/>
              <a:t>Fédération Hospitalière de France Normandie</a:t>
            </a:r>
          </a:p>
        </p:txBody>
      </p:sp>
      <p:sp>
        <p:nvSpPr>
          <p:cNvPr id="6" name="Espace réservé pour une image  10">
            <a:extLst>
              <a:ext uri="{FF2B5EF4-FFF2-40B4-BE49-F238E27FC236}">
                <a16:creationId xmlns:a16="http://schemas.microsoft.com/office/drawing/2014/main" id="{10CEACAF-3BA7-4DB1-A757-044528768CCF}"/>
              </a:ext>
            </a:extLst>
          </p:cNvPr>
          <p:cNvSpPr>
            <a:spLocks noGrp="1"/>
          </p:cNvSpPr>
          <p:nvPr>
            <p:ph type="pic" sz="quarter" idx="15"/>
          </p:nvPr>
        </p:nvSpPr>
        <p:spPr>
          <a:xfrm>
            <a:off x="838200" y="1300163"/>
            <a:ext cx="2586038" cy="4792662"/>
          </a:xfrm>
        </p:spPr>
        <p:txBody>
          <a:bodyPr>
            <a:normAutofit/>
          </a:bodyPr>
          <a:lstStyle>
            <a:lvl1pPr marL="0" indent="0">
              <a:buNone/>
              <a:defRPr sz="1800"/>
            </a:lvl1pPr>
          </a:lstStyle>
          <a:p>
            <a:endParaRPr lang="fr-FR" dirty="0"/>
          </a:p>
        </p:txBody>
      </p:sp>
    </p:spTree>
    <p:extLst>
      <p:ext uri="{BB962C8B-B14F-4D97-AF65-F5344CB8AC3E}">
        <p14:creationId xmlns:p14="http://schemas.microsoft.com/office/powerpoint/2010/main" val="28861048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Page contenus 2">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BB01B62-E022-46C6-91C4-42126B116C98}"/>
              </a:ext>
            </a:extLst>
          </p:cNvPr>
          <p:cNvSpPr>
            <a:spLocks noGrp="1"/>
          </p:cNvSpPr>
          <p:nvPr>
            <p:ph type="title" hasCustomPrompt="1"/>
          </p:nvPr>
        </p:nvSpPr>
        <p:spPr>
          <a:xfrm>
            <a:off x="838088" y="365126"/>
            <a:ext cx="10515712" cy="754548"/>
          </a:xfrm>
        </p:spPr>
        <p:txBody>
          <a:bodyPr/>
          <a:lstStyle/>
          <a:p>
            <a:r>
              <a:rPr lang="fr-FR" dirty="0"/>
              <a:t>TITRE</a:t>
            </a:r>
          </a:p>
        </p:txBody>
      </p:sp>
      <p:sp>
        <p:nvSpPr>
          <p:cNvPr id="7" name="Espace réservé du contenu 6">
            <a:extLst>
              <a:ext uri="{FF2B5EF4-FFF2-40B4-BE49-F238E27FC236}">
                <a16:creationId xmlns:a16="http://schemas.microsoft.com/office/drawing/2014/main" id="{CC795E2A-A036-4F54-8733-221AF9476E97}"/>
              </a:ext>
            </a:extLst>
          </p:cNvPr>
          <p:cNvSpPr>
            <a:spLocks noGrp="1"/>
          </p:cNvSpPr>
          <p:nvPr>
            <p:ph sz="quarter" idx="13" hasCustomPrompt="1"/>
          </p:nvPr>
        </p:nvSpPr>
        <p:spPr>
          <a:xfrm>
            <a:off x="838150" y="1294696"/>
            <a:ext cx="10515712" cy="4810105"/>
          </a:xfrm>
        </p:spPr>
        <p:txBody>
          <a:bodyPr>
            <a:normAutofit/>
          </a:bodyPr>
          <a:lstStyle>
            <a:lvl1pPr marL="0" marR="0" indent="0" algn="l" defTabSz="914366" rtl="0" eaLnBrk="1" fontAlgn="auto" latinLnBrk="0" hangingPunct="1">
              <a:lnSpc>
                <a:spcPct val="90000"/>
              </a:lnSpc>
              <a:spcBef>
                <a:spcPts val="1000"/>
              </a:spcBef>
              <a:spcAft>
                <a:spcPts val="0"/>
              </a:spcAft>
              <a:buClrTx/>
              <a:buSzTx/>
              <a:buFont typeface="Arial" panose="020B0604020202020204" pitchFamily="34" charset="0"/>
              <a:buNone/>
              <a:tabLst/>
              <a:defRPr sz="1800"/>
            </a:lvl1pPr>
          </a:lstStyle>
          <a:p>
            <a:pPr marL="0" marR="0" lvl="0" indent="0" algn="l" defTabSz="914366" rtl="0" eaLnBrk="1" fontAlgn="auto" latinLnBrk="0" hangingPunct="1">
              <a:lnSpc>
                <a:spcPct val="90000"/>
              </a:lnSpc>
              <a:spcBef>
                <a:spcPts val="1000"/>
              </a:spcBef>
              <a:spcAft>
                <a:spcPts val="0"/>
              </a:spcAft>
              <a:buClrTx/>
              <a:buSzTx/>
              <a:buFont typeface="Arial" panose="020B0604020202020204" pitchFamily="34" charset="0"/>
              <a:buNone/>
              <a:tabLst/>
              <a:defRPr/>
            </a:pPr>
            <a:r>
              <a:rPr lang="fr-FR" dirty="0"/>
              <a:t>Cliquez sur l'icône pour ajouter un tableau, un graphique, une image ou une vidéo.</a:t>
            </a:r>
            <a:endParaRPr lang="en-US" dirty="0"/>
          </a:p>
        </p:txBody>
      </p:sp>
      <p:sp>
        <p:nvSpPr>
          <p:cNvPr id="8" name="Espace réservé du pied de page 4">
            <a:extLst>
              <a:ext uri="{FF2B5EF4-FFF2-40B4-BE49-F238E27FC236}">
                <a16:creationId xmlns:a16="http://schemas.microsoft.com/office/drawing/2014/main" id="{0A695C0F-4B0B-40F8-B231-4E006131B46F}"/>
              </a:ext>
            </a:extLst>
          </p:cNvPr>
          <p:cNvSpPr>
            <a:spLocks noGrp="1"/>
          </p:cNvSpPr>
          <p:nvPr>
            <p:ph type="ftr" sz="quarter" idx="11"/>
          </p:nvPr>
        </p:nvSpPr>
        <p:spPr>
          <a:xfrm>
            <a:off x="4014339" y="6492875"/>
            <a:ext cx="4163209" cy="365125"/>
          </a:xfrm>
        </p:spPr>
        <p:txBody>
          <a:bodyPr/>
          <a:lstStyle>
            <a:lvl1pPr>
              <a:defRPr>
                <a:latin typeface="+mj-lt"/>
              </a:defRPr>
            </a:lvl1pPr>
          </a:lstStyle>
          <a:p>
            <a:r>
              <a:rPr lang="fr-FR"/>
              <a:t>Fédération Hospitalière de France Normandie</a:t>
            </a:r>
          </a:p>
        </p:txBody>
      </p:sp>
    </p:spTree>
    <p:extLst>
      <p:ext uri="{BB962C8B-B14F-4D97-AF65-F5344CB8AC3E}">
        <p14:creationId xmlns:p14="http://schemas.microsoft.com/office/powerpoint/2010/main" val="131871111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Page contenus 3">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8202" y="365126"/>
            <a:ext cx="10515598" cy="754724"/>
          </a:xfrm>
        </p:spPr>
        <p:txBody>
          <a:bodyPr/>
          <a:lstStyle/>
          <a:p>
            <a:r>
              <a:rPr lang="fr-FR" dirty="0"/>
              <a:t>TITRE</a:t>
            </a:r>
            <a:endParaRPr lang="en-US" dirty="0"/>
          </a:p>
        </p:txBody>
      </p:sp>
      <p:sp>
        <p:nvSpPr>
          <p:cNvPr id="3" name="Content Placeholder 2"/>
          <p:cNvSpPr>
            <a:spLocks noGrp="1"/>
          </p:cNvSpPr>
          <p:nvPr>
            <p:ph sz="half" idx="1" hasCustomPrompt="1"/>
          </p:nvPr>
        </p:nvSpPr>
        <p:spPr>
          <a:xfrm>
            <a:off x="838208" y="1299249"/>
            <a:ext cx="5181601" cy="4877714"/>
          </a:xfrm>
          <a:prstGeom prst="rect">
            <a:avLst/>
          </a:prstGeom>
        </p:spPr>
        <p:txBody>
          <a:bodyPr>
            <a:normAutofit/>
          </a:bodyPr>
          <a:lstStyle>
            <a:lvl1pPr marL="0" indent="0">
              <a:buNone/>
              <a:defRPr sz="1800"/>
            </a:lvl1pPr>
          </a:lstStyle>
          <a:p>
            <a:pPr lvl="0"/>
            <a:r>
              <a:rPr lang="fr-FR" dirty="0"/>
              <a:t>Lorem ipsum </a:t>
            </a:r>
            <a:r>
              <a:rPr lang="fr-FR" dirty="0" err="1"/>
              <a:t>dolor</a:t>
            </a:r>
            <a:r>
              <a:rPr lang="fr-FR" dirty="0"/>
              <a:t> </a:t>
            </a:r>
            <a:r>
              <a:rPr lang="fr-FR" dirty="0" err="1"/>
              <a:t>sit</a:t>
            </a:r>
            <a:r>
              <a:rPr lang="fr-FR" dirty="0"/>
              <a:t> </a:t>
            </a:r>
            <a:r>
              <a:rPr lang="fr-FR" dirty="0" err="1"/>
              <a:t>amet</a:t>
            </a:r>
            <a:r>
              <a:rPr lang="fr-FR" dirty="0"/>
              <a:t>, </a:t>
            </a:r>
            <a:r>
              <a:rPr lang="fr-FR" dirty="0" err="1"/>
              <a:t>consectetur</a:t>
            </a:r>
            <a:r>
              <a:rPr lang="fr-FR" dirty="0"/>
              <a:t> </a:t>
            </a:r>
            <a:r>
              <a:rPr lang="fr-FR" dirty="0" err="1"/>
              <a:t>adipiscing</a:t>
            </a:r>
            <a:r>
              <a:rPr lang="fr-FR" dirty="0"/>
              <a:t> </a:t>
            </a:r>
            <a:r>
              <a:rPr lang="fr-FR" dirty="0" err="1"/>
              <a:t>elit</a:t>
            </a:r>
            <a:r>
              <a:rPr lang="fr-FR" dirty="0"/>
              <a:t>. </a:t>
            </a:r>
            <a:r>
              <a:rPr lang="fr-FR" dirty="0" err="1"/>
              <a:t>Curabitur</a:t>
            </a:r>
            <a:r>
              <a:rPr lang="fr-FR" dirty="0"/>
              <a:t> </a:t>
            </a:r>
            <a:r>
              <a:rPr lang="fr-FR" dirty="0" err="1"/>
              <a:t>vehicula</a:t>
            </a:r>
            <a:r>
              <a:rPr lang="fr-FR" dirty="0"/>
              <a:t> </a:t>
            </a:r>
            <a:r>
              <a:rPr lang="fr-FR" dirty="0" err="1"/>
              <a:t>ultrices</a:t>
            </a:r>
            <a:r>
              <a:rPr lang="fr-FR" dirty="0"/>
              <a:t> </a:t>
            </a:r>
            <a:r>
              <a:rPr lang="fr-FR" dirty="0" err="1"/>
              <a:t>purus</a:t>
            </a:r>
            <a:r>
              <a:rPr lang="fr-FR" dirty="0"/>
              <a:t> eu </a:t>
            </a:r>
            <a:r>
              <a:rPr lang="fr-FR" dirty="0" err="1"/>
              <a:t>feugiat</a:t>
            </a:r>
            <a:r>
              <a:rPr lang="fr-FR" dirty="0"/>
              <a:t>. </a:t>
            </a:r>
            <a:r>
              <a:rPr lang="fr-FR" dirty="0" err="1"/>
              <a:t>Praesent</a:t>
            </a:r>
            <a:r>
              <a:rPr lang="fr-FR" dirty="0"/>
              <a:t> </a:t>
            </a:r>
            <a:r>
              <a:rPr lang="fr-FR" dirty="0" err="1"/>
              <a:t>luctus</a:t>
            </a:r>
            <a:r>
              <a:rPr lang="fr-FR" dirty="0"/>
              <a:t> </a:t>
            </a:r>
            <a:r>
              <a:rPr lang="fr-FR" dirty="0" err="1"/>
              <a:t>lacus</a:t>
            </a:r>
            <a:r>
              <a:rPr lang="fr-FR" dirty="0"/>
              <a:t> vitae </a:t>
            </a:r>
            <a:r>
              <a:rPr lang="fr-FR" dirty="0" err="1"/>
              <a:t>dolor</a:t>
            </a:r>
            <a:r>
              <a:rPr lang="fr-FR" dirty="0"/>
              <a:t> </a:t>
            </a:r>
            <a:r>
              <a:rPr lang="fr-FR" dirty="0" err="1"/>
              <a:t>fermentum</a:t>
            </a:r>
            <a:r>
              <a:rPr lang="fr-FR" dirty="0"/>
              <a:t>, </a:t>
            </a:r>
            <a:r>
              <a:rPr lang="fr-FR" dirty="0" err="1"/>
              <a:t>vel</a:t>
            </a:r>
            <a:r>
              <a:rPr lang="fr-FR" dirty="0"/>
              <a:t> </a:t>
            </a:r>
            <a:r>
              <a:rPr lang="fr-FR" dirty="0" err="1"/>
              <a:t>fringilla</a:t>
            </a:r>
            <a:r>
              <a:rPr lang="fr-FR" dirty="0"/>
              <a:t> </a:t>
            </a:r>
            <a:r>
              <a:rPr lang="fr-FR" dirty="0" err="1"/>
              <a:t>quam</a:t>
            </a:r>
            <a:r>
              <a:rPr lang="fr-FR" dirty="0"/>
              <a:t> </a:t>
            </a:r>
            <a:r>
              <a:rPr lang="fr-FR" dirty="0" err="1"/>
              <a:t>congue</a:t>
            </a:r>
            <a:r>
              <a:rPr lang="fr-FR" dirty="0"/>
              <a:t>. Morbi </a:t>
            </a:r>
            <a:r>
              <a:rPr lang="fr-FR" dirty="0" err="1"/>
              <a:t>mattis</a:t>
            </a:r>
            <a:r>
              <a:rPr lang="fr-FR" dirty="0"/>
              <a:t> </a:t>
            </a:r>
            <a:r>
              <a:rPr lang="fr-FR" dirty="0" err="1"/>
              <a:t>suscipit</a:t>
            </a:r>
            <a:r>
              <a:rPr lang="fr-FR" dirty="0"/>
              <a:t> </a:t>
            </a:r>
            <a:r>
              <a:rPr lang="fr-FR" dirty="0" err="1"/>
              <a:t>justo</a:t>
            </a:r>
            <a:r>
              <a:rPr lang="fr-FR" dirty="0"/>
              <a:t> </a:t>
            </a:r>
            <a:r>
              <a:rPr lang="fr-FR" dirty="0" err="1"/>
              <a:t>eget</a:t>
            </a:r>
            <a:r>
              <a:rPr lang="fr-FR" dirty="0"/>
              <a:t> </a:t>
            </a:r>
            <a:r>
              <a:rPr lang="fr-FR" dirty="0" err="1"/>
              <a:t>suscipit</a:t>
            </a:r>
            <a:r>
              <a:rPr lang="fr-FR" dirty="0"/>
              <a:t>. </a:t>
            </a:r>
            <a:endParaRPr lang="en-US" dirty="0"/>
          </a:p>
        </p:txBody>
      </p:sp>
      <p:sp>
        <p:nvSpPr>
          <p:cNvPr id="8" name="Espace réservé du pied de page 4">
            <a:extLst>
              <a:ext uri="{FF2B5EF4-FFF2-40B4-BE49-F238E27FC236}">
                <a16:creationId xmlns:a16="http://schemas.microsoft.com/office/drawing/2014/main" id="{C9317799-AA22-4C3C-8020-D9438222CCE6}"/>
              </a:ext>
            </a:extLst>
          </p:cNvPr>
          <p:cNvSpPr>
            <a:spLocks noGrp="1"/>
          </p:cNvSpPr>
          <p:nvPr>
            <p:ph type="ftr" sz="quarter" idx="11"/>
          </p:nvPr>
        </p:nvSpPr>
        <p:spPr>
          <a:xfrm>
            <a:off x="4014395" y="6492874"/>
            <a:ext cx="4163209" cy="365125"/>
          </a:xfrm>
        </p:spPr>
        <p:txBody>
          <a:bodyPr/>
          <a:lstStyle>
            <a:lvl1pPr>
              <a:defRPr>
                <a:latin typeface="+mj-lt"/>
              </a:defRPr>
            </a:lvl1pPr>
          </a:lstStyle>
          <a:p>
            <a:r>
              <a:rPr lang="fr-FR"/>
              <a:t>Fédération Hospitalière de France Normandie</a:t>
            </a:r>
          </a:p>
        </p:txBody>
      </p:sp>
    </p:spTree>
    <p:extLst>
      <p:ext uri="{BB962C8B-B14F-4D97-AF65-F5344CB8AC3E}">
        <p14:creationId xmlns:p14="http://schemas.microsoft.com/office/powerpoint/2010/main" val="335659803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Page contenus 4">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8202" y="365126"/>
            <a:ext cx="10515598" cy="754724"/>
          </a:xfrm>
        </p:spPr>
        <p:txBody>
          <a:bodyPr/>
          <a:lstStyle/>
          <a:p>
            <a:r>
              <a:rPr lang="fr-FR" dirty="0"/>
              <a:t>TITRE</a:t>
            </a:r>
            <a:endParaRPr lang="en-US" dirty="0"/>
          </a:p>
        </p:txBody>
      </p:sp>
      <p:sp>
        <p:nvSpPr>
          <p:cNvPr id="3" name="Content Placeholder 2"/>
          <p:cNvSpPr>
            <a:spLocks noGrp="1"/>
          </p:cNvSpPr>
          <p:nvPr>
            <p:ph sz="half" idx="1" hasCustomPrompt="1"/>
          </p:nvPr>
        </p:nvSpPr>
        <p:spPr>
          <a:xfrm>
            <a:off x="838208" y="1299249"/>
            <a:ext cx="5181601" cy="4877714"/>
          </a:xfrm>
          <a:prstGeom prst="rect">
            <a:avLst/>
          </a:prstGeom>
        </p:spPr>
        <p:txBody>
          <a:bodyPr>
            <a:normAutofit/>
          </a:bodyPr>
          <a:lstStyle>
            <a:lvl1pPr marL="0" indent="0">
              <a:buNone/>
              <a:defRPr sz="1800"/>
            </a:lvl1pPr>
          </a:lstStyle>
          <a:p>
            <a:pPr lvl="0"/>
            <a:r>
              <a:rPr lang="fr-FR" dirty="0"/>
              <a:t>Lorem ipsum </a:t>
            </a:r>
            <a:r>
              <a:rPr lang="fr-FR" dirty="0" err="1"/>
              <a:t>dolor</a:t>
            </a:r>
            <a:r>
              <a:rPr lang="fr-FR" dirty="0"/>
              <a:t> </a:t>
            </a:r>
            <a:r>
              <a:rPr lang="fr-FR" dirty="0" err="1"/>
              <a:t>sit</a:t>
            </a:r>
            <a:r>
              <a:rPr lang="fr-FR" dirty="0"/>
              <a:t> </a:t>
            </a:r>
            <a:r>
              <a:rPr lang="fr-FR" dirty="0" err="1"/>
              <a:t>amet</a:t>
            </a:r>
            <a:r>
              <a:rPr lang="fr-FR" dirty="0"/>
              <a:t>, </a:t>
            </a:r>
            <a:r>
              <a:rPr lang="fr-FR" dirty="0" err="1"/>
              <a:t>consectetur</a:t>
            </a:r>
            <a:r>
              <a:rPr lang="fr-FR" dirty="0"/>
              <a:t> </a:t>
            </a:r>
            <a:r>
              <a:rPr lang="fr-FR" dirty="0" err="1"/>
              <a:t>adipiscing</a:t>
            </a:r>
            <a:r>
              <a:rPr lang="fr-FR" dirty="0"/>
              <a:t> </a:t>
            </a:r>
            <a:r>
              <a:rPr lang="fr-FR" dirty="0" err="1"/>
              <a:t>elit</a:t>
            </a:r>
            <a:r>
              <a:rPr lang="fr-FR" dirty="0"/>
              <a:t>. </a:t>
            </a:r>
            <a:r>
              <a:rPr lang="fr-FR" dirty="0" err="1"/>
              <a:t>Curabitur</a:t>
            </a:r>
            <a:r>
              <a:rPr lang="fr-FR" dirty="0"/>
              <a:t> </a:t>
            </a:r>
            <a:r>
              <a:rPr lang="fr-FR" dirty="0" err="1"/>
              <a:t>vehicula</a:t>
            </a:r>
            <a:r>
              <a:rPr lang="fr-FR" dirty="0"/>
              <a:t> </a:t>
            </a:r>
            <a:r>
              <a:rPr lang="fr-FR" dirty="0" err="1"/>
              <a:t>ultrices</a:t>
            </a:r>
            <a:r>
              <a:rPr lang="fr-FR" dirty="0"/>
              <a:t> </a:t>
            </a:r>
            <a:r>
              <a:rPr lang="fr-FR" dirty="0" err="1"/>
              <a:t>purus</a:t>
            </a:r>
            <a:r>
              <a:rPr lang="fr-FR" dirty="0"/>
              <a:t> eu </a:t>
            </a:r>
            <a:r>
              <a:rPr lang="fr-FR" dirty="0" err="1"/>
              <a:t>feugiat</a:t>
            </a:r>
            <a:r>
              <a:rPr lang="fr-FR" dirty="0"/>
              <a:t>. </a:t>
            </a:r>
            <a:r>
              <a:rPr lang="fr-FR" dirty="0" err="1"/>
              <a:t>Praesent</a:t>
            </a:r>
            <a:r>
              <a:rPr lang="fr-FR" dirty="0"/>
              <a:t> </a:t>
            </a:r>
            <a:r>
              <a:rPr lang="fr-FR" dirty="0" err="1"/>
              <a:t>luctus</a:t>
            </a:r>
            <a:r>
              <a:rPr lang="fr-FR" dirty="0"/>
              <a:t> </a:t>
            </a:r>
            <a:r>
              <a:rPr lang="fr-FR" dirty="0" err="1"/>
              <a:t>lacus</a:t>
            </a:r>
            <a:r>
              <a:rPr lang="fr-FR" dirty="0"/>
              <a:t> vitae </a:t>
            </a:r>
            <a:r>
              <a:rPr lang="fr-FR" dirty="0" err="1"/>
              <a:t>dolor</a:t>
            </a:r>
            <a:r>
              <a:rPr lang="fr-FR" dirty="0"/>
              <a:t> </a:t>
            </a:r>
            <a:r>
              <a:rPr lang="fr-FR" dirty="0" err="1"/>
              <a:t>fermentum</a:t>
            </a:r>
            <a:r>
              <a:rPr lang="fr-FR" dirty="0"/>
              <a:t>, </a:t>
            </a:r>
            <a:r>
              <a:rPr lang="fr-FR" dirty="0" err="1"/>
              <a:t>vel</a:t>
            </a:r>
            <a:r>
              <a:rPr lang="fr-FR" dirty="0"/>
              <a:t> </a:t>
            </a:r>
            <a:r>
              <a:rPr lang="fr-FR" dirty="0" err="1"/>
              <a:t>fringilla</a:t>
            </a:r>
            <a:r>
              <a:rPr lang="fr-FR" dirty="0"/>
              <a:t> </a:t>
            </a:r>
            <a:r>
              <a:rPr lang="fr-FR" dirty="0" err="1"/>
              <a:t>quam</a:t>
            </a:r>
            <a:r>
              <a:rPr lang="fr-FR" dirty="0"/>
              <a:t> </a:t>
            </a:r>
            <a:r>
              <a:rPr lang="fr-FR" dirty="0" err="1"/>
              <a:t>congue</a:t>
            </a:r>
            <a:r>
              <a:rPr lang="fr-FR" dirty="0"/>
              <a:t>. Morbi </a:t>
            </a:r>
            <a:r>
              <a:rPr lang="fr-FR" dirty="0" err="1"/>
              <a:t>mattis</a:t>
            </a:r>
            <a:r>
              <a:rPr lang="fr-FR" dirty="0"/>
              <a:t> </a:t>
            </a:r>
            <a:r>
              <a:rPr lang="fr-FR" dirty="0" err="1"/>
              <a:t>suscipit</a:t>
            </a:r>
            <a:r>
              <a:rPr lang="fr-FR" dirty="0"/>
              <a:t> </a:t>
            </a:r>
            <a:r>
              <a:rPr lang="fr-FR" dirty="0" err="1"/>
              <a:t>justo</a:t>
            </a:r>
            <a:r>
              <a:rPr lang="fr-FR" dirty="0"/>
              <a:t> </a:t>
            </a:r>
            <a:r>
              <a:rPr lang="fr-FR" dirty="0" err="1"/>
              <a:t>eget</a:t>
            </a:r>
            <a:r>
              <a:rPr lang="fr-FR" dirty="0"/>
              <a:t> </a:t>
            </a:r>
            <a:r>
              <a:rPr lang="fr-FR" dirty="0" err="1"/>
              <a:t>suscipit</a:t>
            </a:r>
            <a:r>
              <a:rPr lang="fr-FR" dirty="0"/>
              <a:t>. </a:t>
            </a:r>
            <a:endParaRPr lang="en-US" dirty="0"/>
          </a:p>
        </p:txBody>
      </p:sp>
      <p:sp>
        <p:nvSpPr>
          <p:cNvPr id="18" name="Espace réservé du pied de page 4">
            <a:extLst>
              <a:ext uri="{FF2B5EF4-FFF2-40B4-BE49-F238E27FC236}">
                <a16:creationId xmlns:a16="http://schemas.microsoft.com/office/drawing/2014/main" id="{8156D527-30C3-4DD6-BDB3-B1633A3D6C0C}"/>
              </a:ext>
            </a:extLst>
          </p:cNvPr>
          <p:cNvSpPr>
            <a:spLocks noGrp="1"/>
          </p:cNvSpPr>
          <p:nvPr>
            <p:ph type="ftr" sz="quarter" idx="11"/>
          </p:nvPr>
        </p:nvSpPr>
        <p:spPr>
          <a:xfrm>
            <a:off x="4014395" y="6492874"/>
            <a:ext cx="4163209" cy="365125"/>
          </a:xfrm>
        </p:spPr>
        <p:txBody>
          <a:bodyPr/>
          <a:lstStyle>
            <a:lvl1pPr>
              <a:defRPr>
                <a:latin typeface="+mj-lt"/>
              </a:defRPr>
            </a:lvl1pPr>
          </a:lstStyle>
          <a:p>
            <a:r>
              <a:rPr lang="fr-FR"/>
              <a:t>Fédération Hospitalière de France Normandie</a:t>
            </a:r>
          </a:p>
        </p:txBody>
      </p:sp>
      <p:sp>
        <p:nvSpPr>
          <p:cNvPr id="19" name="Espace réservé du texte 7">
            <a:extLst>
              <a:ext uri="{FF2B5EF4-FFF2-40B4-BE49-F238E27FC236}">
                <a16:creationId xmlns:a16="http://schemas.microsoft.com/office/drawing/2014/main" id="{CA9FD974-B19B-460E-AF86-36827EC0D2C2}"/>
              </a:ext>
            </a:extLst>
          </p:cNvPr>
          <p:cNvSpPr>
            <a:spLocks noGrp="1"/>
          </p:cNvSpPr>
          <p:nvPr>
            <p:ph type="body" sz="quarter" idx="13" hasCustomPrompt="1"/>
          </p:nvPr>
        </p:nvSpPr>
        <p:spPr>
          <a:xfrm>
            <a:off x="6639153" y="2268973"/>
            <a:ext cx="1852959" cy="624535"/>
          </a:xfrm>
        </p:spPr>
        <p:txBody>
          <a:bodyPr>
            <a:noAutofit/>
          </a:bodyPr>
          <a:lstStyle>
            <a:lvl1pPr marL="0" indent="0">
              <a:buNone/>
              <a:defRPr sz="4500" b="1">
                <a:solidFill>
                  <a:srgbClr val="39B6B8"/>
                </a:solidFill>
              </a:defRPr>
            </a:lvl1pPr>
            <a:lvl5pPr marL="1828800" indent="0">
              <a:buNone/>
              <a:defRPr/>
            </a:lvl5pPr>
          </a:lstStyle>
          <a:p>
            <a:pPr lvl="0"/>
            <a:r>
              <a:rPr lang="fr-FR" dirty="0"/>
              <a:t>00%</a:t>
            </a:r>
          </a:p>
        </p:txBody>
      </p:sp>
      <p:sp>
        <p:nvSpPr>
          <p:cNvPr id="20" name="Espace réservé du texte 7">
            <a:extLst>
              <a:ext uri="{FF2B5EF4-FFF2-40B4-BE49-F238E27FC236}">
                <a16:creationId xmlns:a16="http://schemas.microsoft.com/office/drawing/2014/main" id="{7AE1A249-816C-48D4-A418-EF40AF7838FA}"/>
              </a:ext>
            </a:extLst>
          </p:cNvPr>
          <p:cNvSpPr>
            <a:spLocks noGrp="1"/>
          </p:cNvSpPr>
          <p:nvPr>
            <p:ph type="body" sz="quarter" idx="14" hasCustomPrompt="1"/>
          </p:nvPr>
        </p:nvSpPr>
        <p:spPr>
          <a:xfrm>
            <a:off x="9264166" y="2289752"/>
            <a:ext cx="1852958" cy="624535"/>
          </a:xfrm>
        </p:spPr>
        <p:txBody>
          <a:bodyPr>
            <a:noAutofit/>
          </a:bodyPr>
          <a:lstStyle>
            <a:lvl1pPr marL="0" indent="0">
              <a:buNone/>
              <a:defRPr sz="4500" b="1">
                <a:solidFill>
                  <a:srgbClr val="009BBA"/>
                </a:solidFill>
              </a:defRPr>
            </a:lvl1pPr>
            <a:lvl5pPr marL="1828800" indent="0">
              <a:buNone/>
              <a:defRPr/>
            </a:lvl5pPr>
          </a:lstStyle>
          <a:p>
            <a:pPr lvl="0"/>
            <a:r>
              <a:rPr lang="fr-FR" dirty="0"/>
              <a:t>00%</a:t>
            </a:r>
          </a:p>
        </p:txBody>
      </p:sp>
      <p:sp>
        <p:nvSpPr>
          <p:cNvPr id="21" name="Espace réservé du texte 7">
            <a:extLst>
              <a:ext uri="{FF2B5EF4-FFF2-40B4-BE49-F238E27FC236}">
                <a16:creationId xmlns:a16="http://schemas.microsoft.com/office/drawing/2014/main" id="{0562F275-38FA-4736-8432-1602E26761D6}"/>
              </a:ext>
            </a:extLst>
          </p:cNvPr>
          <p:cNvSpPr>
            <a:spLocks noGrp="1"/>
          </p:cNvSpPr>
          <p:nvPr>
            <p:ph type="body" sz="quarter" idx="15" hasCustomPrompt="1"/>
          </p:nvPr>
        </p:nvSpPr>
        <p:spPr>
          <a:xfrm>
            <a:off x="6639153" y="4063561"/>
            <a:ext cx="1852232" cy="624535"/>
          </a:xfrm>
        </p:spPr>
        <p:txBody>
          <a:bodyPr>
            <a:noAutofit/>
          </a:bodyPr>
          <a:lstStyle>
            <a:lvl1pPr marL="0" indent="0">
              <a:buNone/>
              <a:defRPr sz="4500" b="1">
                <a:solidFill>
                  <a:srgbClr val="5693C9"/>
                </a:solidFill>
              </a:defRPr>
            </a:lvl1pPr>
            <a:lvl5pPr marL="1828800" indent="0">
              <a:buNone/>
              <a:defRPr/>
            </a:lvl5pPr>
          </a:lstStyle>
          <a:p>
            <a:pPr lvl="0"/>
            <a:r>
              <a:rPr lang="fr-FR" dirty="0"/>
              <a:t>00%</a:t>
            </a:r>
          </a:p>
        </p:txBody>
      </p:sp>
      <p:sp>
        <p:nvSpPr>
          <p:cNvPr id="22" name="Espace réservé du texte 7">
            <a:extLst>
              <a:ext uri="{FF2B5EF4-FFF2-40B4-BE49-F238E27FC236}">
                <a16:creationId xmlns:a16="http://schemas.microsoft.com/office/drawing/2014/main" id="{0A44101D-F97B-46E3-8CE4-A13A1BB742EC}"/>
              </a:ext>
            </a:extLst>
          </p:cNvPr>
          <p:cNvSpPr>
            <a:spLocks noGrp="1"/>
          </p:cNvSpPr>
          <p:nvPr>
            <p:ph type="body" sz="quarter" idx="16" hasCustomPrompt="1"/>
          </p:nvPr>
        </p:nvSpPr>
        <p:spPr>
          <a:xfrm>
            <a:off x="9264166" y="4063560"/>
            <a:ext cx="1852231" cy="624535"/>
          </a:xfrm>
        </p:spPr>
        <p:txBody>
          <a:bodyPr>
            <a:noAutofit/>
          </a:bodyPr>
          <a:lstStyle>
            <a:lvl1pPr marL="0" indent="0">
              <a:buNone/>
              <a:defRPr sz="4500" b="1">
                <a:solidFill>
                  <a:srgbClr val="5D6AAB"/>
                </a:solidFill>
              </a:defRPr>
            </a:lvl1pPr>
            <a:lvl5pPr marL="1828800" indent="0">
              <a:buNone/>
              <a:defRPr/>
            </a:lvl5pPr>
          </a:lstStyle>
          <a:p>
            <a:pPr lvl="0"/>
            <a:r>
              <a:rPr lang="fr-FR" dirty="0"/>
              <a:t>00%</a:t>
            </a:r>
          </a:p>
        </p:txBody>
      </p:sp>
      <p:sp>
        <p:nvSpPr>
          <p:cNvPr id="23" name="Espace réservé du texte 13">
            <a:extLst>
              <a:ext uri="{FF2B5EF4-FFF2-40B4-BE49-F238E27FC236}">
                <a16:creationId xmlns:a16="http://schemas.microsoft.com/office/drawing/2014/main" id="{DCB62B6C-42AD-4E70-BADD-586B8E2358C5}"/>
              </a:ext>
            </a:extLst>
          </p:cNvPr>
          <p:cNvSpPr>
            <a:spLocks noGrp="1"/>
          </p:cNvSpPr>
          <p:nvPr>
            <p:ph type="body" sz="quarter" idx="17" hasCustomPrompt="1"/>
          </p:nvPr>
        </p:nvSpPr>
        <p:spPr>
          <a:xfrm>
            <a:off x="6638536" y="2893023"/>
            <a:ext cx="1852958" cy="346075"/>
          </a:xfrm>
        </p:spPr>
        <p:txBody>
          <a:bodyPr>
            <a:normAutofit/>
          </a:bodyPr>
          <a:lstStyle>
            <a:lvl1pPr marL="0" indent="0">
              <a:buNone/>
              <a:defRPr sz="1600" b="1">
                <a:solidFill>
                  <a:srgbClr val="39B6B8"/>
                </a:solidFill>
              </a:defRPr>
            </a:lvl1pPr>
            <a:lvl5pPr marL="1828800" indent="0">
              <a:buNone/>
              <a:defRPr/>
            </a:lvl5pPr>
          </a:lstStyle>
          <a:p>
            <a:pPr lvl="0"/>
            <a:r>
              <a:rPr lang="fr-FR" dirty="0"/>
              <a:t>Texte</a:t>
            </a:r>
          </a:p>
        </p:txBody>
      </p:sp>
      <p:sp>
        <p:nvSpPr>
          <p:cNvPr id="24" name="Espace réservé du texte 13">
            <a:extLst>
              <a:ext uri="{FF2B5EF4-FFF2-40B4-BE49-F238E27FC236}">
                <a16:creationId xmlns:a16="http://schemas.microsoft.com/office/drawing/2014/main" id="{E07845A1-E61C-4D38-A722-1A7423B5C540}"/>
              </a:ext>
            </a:extLst>
          </p:cNvPr>
          <p:cNvSpPr>
            <a:spLocks noGrp="1"/>
          </p:cNvSpPr>
          <p:nvPr>
            <p:ph type="body" sz="quarter" idx="18" hasCustomPrompt="1"/>
          </p:nvPr>
        </p:nvSpPr>
        <p:spPr>
          <a:xfrm>
            <a:off x="9264166" y="2914287"/>
            <a:ext cx="1852957" cy="346075"/>
          </a:xfrm>
        </p:spPr>
        <p:txBody>
          <a:bodyPr>
            <a:normAutofit/>
          </a:bodyPr>
          <a:lstStyle>
            <a:lvl1pPr marL="0" indent="0">
              <a:buNone/>
              <a:defRPr sz="1600" b="1">
                <a:solidFill>
                  <a:srgbClr val="009BBA"/>
                </a:solidFill>
              </a:defRPr>
            </a:lvl1pPr>
            <a:lvl5pPr marL="1828800" indent="0">
              <a:buNone/>
              <a:defRPr/>
            </a:lvl5pPr>
          </a:lstStyle>
          <a:p>
            <a:pPr lvl="0"/>
            <a:r>
              <a:rPr lang="fr-FR" dirty="0"/>
              <a:t>Texte</a:t>
            </a:r>
          </a:p>
        </p:txBody>
      </p:sp>
      <p:sp>
        <p:nvSpPr>
          <p:cNvPr id="25" name="Espace réservé du texte 13">
            <a:extLst>
              <a:ext uri="{FF2B5EF4-FFF2-40B4-BE49-F238E27FC236}">
                <a16:creationId xmlns:a16="http://schemas.microsoft.com/office/drawing/2014/main" id="{62ECBE2E-5FCE-4C00-AE1D-81FD22DA09DF}"/>
              </a:ext>
            </a:extLst>
          </p:cNvPr>
          <p:cNvSpPr>
            <a:spLocks noGrp="1"/>
          </p:cNvSpPr>
          <p:nvPr>
            <p:ph type="body" sz="quarter" idx="19" hasCustomPrompt="1"/>
          </p:nvPr>
        </p:nvSpPr>
        <p:spPr>
          <a:xfrm>
            <a:off x="9264166" y="4705012"/>
            <a:ext cx="1852231" cy="346075"/>
          </a:xfrm>
        </p:spPr>
        <p:txBody>
          <a:bodyPr>
            <a:normAutofit/>
          </a:bodyPr>
          <a:lstStyle>
            <a:lvl1pPr marL="0" indent="0">
              <a:buNone/>
              <a:defRPr sz="1600" b="1">
                <a:solidFill>
                  <a:srgbClr val="343E8F"/>
                </a:solidFill>
              </a:defRPr>
            </a:lvl1pPr>
            <a:lvl5pPr marL="1828800" indent="0">
              <a:buNone/>
              <a:defRPr/>
            </a:lvl5pPr>
          </a:lstStyle>
          <a:p>
            <a:pPr lvl="0"/>
            <a:r>
              <a:rPr lang="fr-FR" dirty="0"/>
              <a:t>Texte</a:t>
            </a:r>
          </a:p>
        </p:txBody>
      </p:sp>
      <p:sp>
        <p:nvSpPr>
          <p:cNvPr id="26" name="Espace réservé du texte 13">
            <a:extLst>
              <a:ext uri="{FF2B5EF4-FFF2-40B4-BE49-F238E27FC236}">
                <a16:creationId xmlns:a16="http://schemas.microsoft.com/office/drawing/2014/main" id="{71418316-23BE-46CD-A5F1-ED3CFEF35ABC}"/>
              </a:ext>
            </a:extLst>
          </p:cNvPr>
          <p:cNvSpPr>
            <a:spLocks noGrp="1"/>
          </p:cNvSpPr>
          <p:nvPr>
            <p:ph type="body" sz="quarter" idx="20" hasCustomPrompt="1"/>
          </p:nvPr>
        </p:nvSpPr>
        <p:spPr>
          <a:xfrm>
            <a:off x="6638536" y="4705012"/>
            <a:ext cx="1852232" cy="346075"/>
          </a:xfrm>
        </p:spPr>
        <p:txBody>
          <a:bodyPr>
            <a:normAutofit/>
          </a:bodyPr>
          <a:lstStyle>
            <a:lvl1pPr marL="0" indent="0">
              <a:buNone/>
              <a:defRPr sz="1600" b="1">
                <a:solidFill>
                  <a:srgbClr val="5693C9"/>
                </a:solidFill>
              </a:defRPr>
            </a:lvl1pPr>
            <a:lvl5pPr marL="1828800" indent="0">
              <a:buNone/>
              <a:defRPr/>
            </a:lvl5pPr>
          </a:lstStyle>
          <a:p>
            <a:pPr lvl="0"/>
            <a:r>
              <a:rPr lang="fr-FR" dirty="0"/>
              <a:t>Texte</a:t>
            </a:r>
          </a:p>
        </p:txBody>
      </p:sp>
    </p:spTree>
    <p:extLst>
      <p:ext uri="{BB962C8B-B14F-4D97-AF65-F5344CB8AC3E}">
        <p14:creationId xmlns:p14="http://schemas.microsoft.com/office/powerpoint/2010/main" val="291695677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Page contenus 5">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8202" y="365126"/>
            <a:ext cx="10517187" cy="754735"/>
          </a:xfrm>
        </p:spPr>
        <p:txBody>
          <a:bodyPr/>
          <a:lstStyle/>
          <a:p>
            <a:r>
              <a:rPr lang="fr-FR" dirty="0"/>
              <a:t>TITRE</a:t>
            </a:r>
            <a:endParaRPr lang="en-US" dirty="0"/>
          </a:p>
        </p:txBody>
      </p:sp>
      <p:sp>
        <p:nvSpPr>
          <p:cNvPr id="3" name="Text Placeholder 2"/>
          <p:cNvSpPr>
            <a:spLocks noGrp="1"/>
          </p:cNvSpPr>
          <p:nvPr>
            <p:ph type="body" idx="1" hasCustomPrompt="1"/>
          </p:nvPr>
        </p:nvSpPr>
        <p:spPr>
          <a:xfrm>
            <a:off x="838207" y="1299580"/>
            <a:ext cx="5157786" cy="823912"/>
          </a:xfrm>
          <a:prstGeom prst="rect">
            <a:avLst/>
          </a:prstGeom>
        </p:spPr>
        <p:txBody>
          <a:bodyPr anchor="ctr">
            <a:normAutofit/>
          </a:bodyPr>
          <a:lstStyle>
            <a:lvl1pPr marL="0" indent="0">
              <a:buNone/>
              <a:defRPr sz="2000" b="0">
                <a:solidFill>
                  <a:srgbClr val="5693C9"/>
                </a:solidFill>
                <a:latin typeface="Playfair Display" pitchFamily="2" charset="0"/>
              </a:defRPr>
            </a:lvl1pPr>
            <a:lvl2pPr marL="457184" indent="0">
              <a:buNone/>
              <a:defRPr sz="2000" b="1"/>
            </a:lvl2pPr>
            <a:lvl3pPr marL="914366" indent="0">
              <a:buNone/>
              <a:defRPr sz="1800" b="1"/>
            </a:lvl3pPr>
            <a:lvl4pPr marL="1371549" indent="0">
              <a:buNone/>
              <a:defRPr sz="1600" b="1"/>
            </a:lvl4pPr>
            <a:lvl5pPr marL="1828732" indent="0">
              <a:buNone/>
              <a:defRPr sz="1600" b="1"/>
            </a:lvl5pPr>
            <a:lvl6pPr marL="2285916" indent="0">
              <a:buNone/>
              <a:defRPr sz="1600" b="1"/>
            </a:lvl6pPr>
            <a:lvl7pPr marL="2743099" indent="0">
              <a:buNone/>
              <a:defRPr sz="1600" b="1"/>
            </a:lvl7pPr>
            <a:lvl8pPr marL="3200283" indent="0">
              <a:buNone/>
              <a:defRPr sz="1600" b="1"/>
            </a:lvl8pPr>
            <a:lvl9pPr marL="3657465" indent="0">
              <a:buNone/>
              <a:defRPr sz="1600" b="1"/>
            </a:lvl9pPr>
          </a:lstStyle>
          <a:p>
            <a:pPr lvl="0"/>
            <a:r>
              <a:rPr lang="fr-FR" dirty="0"/>
              <a:t>Sous-titre 1</a:t>
            </a:r>
          </a:p>
        </p:txBody>
      </p:sp>
      <p:sp>
        <p:nvSpPr>
          <p:cNvPr id="4" name="Content Placeholder 3"/>
          <p:cNvSpPr>
            <a:spLocks noGrp="1"/>
          </p:cNvSpPr>
          <p:nvPr>
            <p:ph sz="half" idx="2" hasCustomPrompt="1"/>
          </p:nvPr>
        </p:nvSpPr>
        <p:spPr>
          <a:xfrm>
            <a:off x="838207" y="2123491"/>
            <a:ext cx="5157786" cy="4064781"/>
          </a:xfrm>
          <a:prstGeom prst="rect">
            <a:avLst/>
          </a:prstGeom>
        </p:spPr>
        <p:txBody>
          <a:bodyPr>
            <a:normAutofit/>
          </a:bodyPr>
          <a:lstStyle>
            <a:lvl1pPr marL="0" indent="0">
              <a:buNone/>
              <a:defRPr sz="1800"/>
            </a:lvl1pPr>
          </a:lstStyle>
          <a:p>
            <a:pPr lvl="0"/>
            <a:r>
              <a:rPr lang="fr-FR" dirty="0"/>
              <a:t>Lorem ipsum </a:t>
            </a:r>
            <a:r>
              <a:rPr lang="fr-FR" dirty="0" err="1"/>
              <a:t>dolor</a:t>
            </a:r>
            <a:r>
              <a:rPr lang="fr-FR" dirty="0"/>
              <a:t> </a:t>
            </a:r>
            <a:r>
              <a:rPr lang="fr-FR" dirty="0" err="1"/>
              <a:t>sit</a:t>
            </a:r>
            <a:r>
              <a:rPr lang="fr-FR" dirty="0"/>
              <a:t> </a:t>
            </a:r>
            <a:r>
              <a:rPr lang="fr-FR" dirty="0" err="1"/>
              <a:t>amet</a:t>
            </a:r>
            <a:r>
              <a:rPr lang="fr-FR" dirty="0"/>
              <a:t>, </a:t>
            </a:r>
            <a:r>
              <a:rPr lang="fr-FR" dirty="0" err="1"/>
              <a:t>consectetur</a:t>
            </a:r>
            <a:r>
              <a:rPr lang="fr-FR" dirty="0"/>
              <a:t> </a:t>
            </a:r>
            <a:r>
              <a:rPr lang="fr-FR" dirty="0" err="1"/>
              <a:t>adipiscing</a:t>
            </a:r>
            <a:r>
              <a:rPr lang="fr-FR" dirty="0"/>
              <a:t> </a:t>
            </a:r>
            <a:r>
              <a:rPr lang="fr-FR" dirty="0" err="1"/>
              <a:t>elit</a:t>
            </a:r>
            <a:r>
              <a:rPr lang="fr-FR" dirty="0"/>
              <a:t>. </a:t>
            </a:r>
            <a:r>
              <a:rPr lang="fr-FR" dirty="0" err="1"/>
              <a:t>Curabitur</a:t>
            </a:r>
            <a:r>
              <a:rPr lang="fr-FR" dirty="0"/>
              <a:t> </a:t>
            </a:r>
            <a:r>
              <a:rPr lang="fr-FR" dirty="0" err="1"/>
              <a:t>vehicula</a:t>
            </a:r>
            <a:r>
              <a:rPr lang="fr-FR" dirty="0"/>
              <a:t> </a:t>
            </a:r>
            <a:r>
              <a:rPr lang="fr-FR" dirty="0" err="1"/>
              <a:t>ultrices</a:t>
            </a:r>
            <a:r>
              <a:rPr lang="fr-FR" dirty="0"/>
              <a:t> </a:t>
            </a:r>
            <a:r>
              <a:rPr lang="fr-FR" dirty="0" err="1"/>
              <a:t>purus</a:t>
            </a:r>
            <a:r>
              <a:rPr lang="fr-FR" dirty="0"/>
              <a:t> eu </a:t>
            </a:r>
            <a:r>
              <a:rPr lang="fr-FR" dirty="0" err="1"/>
              <a:t>feugiat</a:t>
            </a:r>
            <a:r>
              <a:rPr lang="fr-FR" dirty="0"/>
              <a:t>. </a:t>
            </a:r>
            <a:r>
              <a:rPr lang="fr-FR" dirty="0" err="1"/>
              <a:t>Praesent</a:t>
            </a:r>
            <a:r>
              <a:rPr lang="fr-FR" dirty="0"/>
              <a:t> </a:t>
            </a:r>
            <a:r>
              <a:rPr lang="fr-FR" dirty="0" err="1"/>
              <a:t>luctus</a:t>
            </a:r>
            <a:r>
              <a:rPr lang="fr-FR" dirty="0"/>
              <a:t> </a:t>
            </a:r>
            <a:r>
              <a:rPr lang="fr-FR" dirty="0" err="1"/>
              <a:t>lacus</a:t>
            </a:r>
            <a:r>
              <a:rPr lang="fr-FR" dirty="0"/>
              <a:t> vitae </a:t>
            </a:r>
            <a:r>
              <a:rPr lang="fr-FR" dirty="0" err="1"/>
              <a:t>dolor</a:t>
            </a:r>
            <a:r>
              <a:rPr lang="fr-FR" dirty="0"/>
              <a:t> </a:t>
            </a:r>
            <a:r>
              <a:rPr lang="fr-FR" dirty="0" err="1"/>
              <a:t>fermentum</a:t>
            </a:r>
            <a:r>
              <a:rPr lang="fr-FR" dirty="0"/>
              <a:t>, </a:t>
            </a:r>
            <a:r>
              <a:rPr lang="fr-FR" dirty="0" err="1"/>
              <a:t>vel</a:t>
            </a:r>
            <a:r>
              <a:rPr lang="fr-FR" dirty="0"/>
              <a:t> </a:t>
            </a:r>
            <a:r>
              <a:rPr lang="fr-FR" dirty="0" err="1"/>
              <a:t>fringilla</a:t>
            </a:r>
            <a:r>
              <a:rPr lang="fr-FR" dirty="0"/>
              <a:t> </a:t>
            </a:r>
            <a:r>
              <a:rPr lang="fr-FR" dirty="0" err="1"/>
              <a:t>quam</a:t>
            </a:r>
            <a:r>
              <a:rPr lang="fr-FR" dirty="0"/>
              <a:t> </a:t>
            </a:r>
            <a:r>
              <a:rPr lang="fr-FR" dirty="0" err="1"/>
              <a:t>congue</a:t>
            </a:r>
            <a:r>
              <a:rPr lang="fr-FR" dirty="0"/>
              <a:t>. Morbi </a:t>
            </a:r>
            <a:r>
              <a:rPr lang="fr-FR" dirty="0" err="1"/>
              <a:t>mattis</a:t>
            </a:r>
            <a:r>
              <a:rPr lang="fr-FR" dirty="0"/>
              <a:t> </a:t>
            </a:r>
            <a:r>
              <a:rPr lang="fr-FR" dirty="0" err="1"/>
              <a:t>suscipit</a:t>
            </a:r>
            <a:r>
              <a:rPr lang="fr-FR" dirty="0"/>
              <a:t> </a:t>
            </a:r>
            <a:r>
              <a:rPr lang="fr-FR" dirty="0" err="1"/>
              <a:t>justo</a:t>
            </a:r>
            <a:r>
              <a:rPr lang="fr-FR" dirty="0"/>
              <a:t> </a:t>
            </a:r>
            <a:r>
              <a:rPr lang="fr-FR" dirty="0" err="1"/>
              <a:t>eget</a:t>
            </a:r>
            <a:r>
              <a:rPr lang="fr-FR" dirty="0"/>
              <a:t> </a:t>
            </a:r>
            <a:r>
              <a:rPr lang="fr-FR" dirty="0" err="1"/>
              <a:t>suscipit</a:t>
            </a:r>
            <a:r>
              <a:rPr lang="fr-FR" dirty="0"/>
              <a:t>. </a:t>
            </a:r>
            <a:endParaRPr lang="en-US" dirty="0"/>
          </a:p>
        </p:txBody>
      </p:sp>
      <p:sp>
        <p:nvSpPr>
          <p:cNvPr id="11" name="Espace réservé du pied de page 4">
            <a:extLst>
              <a:ext uri="{FF2B5EF4-FFF2-40B4-BE49-F238E27FC236}">
                <a16:creationId xmlns:a16="http://schemas.microsoft.com/office/drawing/2014/main" id="{CEE4C91A-9E6B-4C85-9F41-C230CC6A742E}"/>
              </a:ext>
            </a:extLst>
          </p:cNvPr>
          <p:cNvSpPr>
            <a:spLocks noGrp="1"/>
          </p:cNvSpPr>
          <p:nvPr>
            <p:ph type="ftr" sz="quarter" idx="11"/>
          </p:nvPr>
        </p:nvSpPr>
        <p:spPr>
          <a:xfrm>
            <a:off x="4014395" y="6492874"/>
            <a:ext cx="4163209" cy="365125"/>
          </a:xfrm>
        </p:spPr>
        <p:txBody>
          <a:bodyPr/>
          <a:lstStyle>
            <a:lvl1pPr>
              <a:defRPr>
                <a:latin typeface="+mj-lt"/>
              </a:defRPr>
            </a:lvl1pPr>
          </a:lstStyle>
          <a:p>
            <a:r>
              <a:rPr lang="fr-FR"/>
              <a:t>Fédération Hospitalière de France Normandie</a:t>
            </a:r>
          </a:p>
        </p:txBody>
      </p:sp>
    </p:spTree>
    <p:extLst>
      <p:ext uri="{BB962C8B-B14F-4D97-AF65-F5344CB8AC3E}">
        <p14:creationId xmlns:p14="http://schemas.microsoft.com/office/powerpoint/2010/main" val="97361670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objTx" preserve="1">
  <p:cSld name="Page contenus 6">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9793" y="457200"/>
            <a:ext cx="3932237" cy="1600200"/>
          </a:xfrm>
        </p:spPr>
        <p:txBody>
          <a:bodyPr anchor="b">
            <a:normAutofit/>
          </a:bodyPr>
          <a:lstStyle>
            <a:lvl1pPr>
              <a:defRPr sz="2722"/>
            </a:lvl1pPr>
          </a:lstStyle>
          <a:p>
            <a:r>
              <a:rPr lang="fr-FR" dirty="0"/>
              <a:t>TITRE</a:t>
            </a:r>
            <a:endParaRPr lang="en-US" dirty="0"/>
          </a:p>
        </p:txBody>
      </p:sp>
      <p:sp>
        <p:nvSpPr>
          <p:cNvPr id="3" name="Content Placeholder 2"/>
          <p:cNvSpPr>
            <a:spLocks noGrp="1"/>
          </p:cNvSpPr>
          <p:nvPr>
            <p:ph idx="1" hasCustomPrompt="1"/>
          </p:nvPr>
        </p:nvSpPr>
        <p:spPr>
          <a:xfrm>
            <a:off x="5183188" y="987438"/>
            <a:ext cx="6172200" cy="4873625"/>
          </a:xfrm>
          <a:prstGeom prst="rect">
            <a:avLst/>
          </a:prstGeom>
        </p:spPr>
        <p:txBody>
          <a:bodyPr>
            <a:normAutofit/>
          </a:bodyPr>
          <a:lstStyle>
            <a:lvl1pPr marL="0" indent="0">
              <a:buNone/>
              <a:defRPr sz="18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r>
              <a:rPr lang="fr-FR" dirty="0"/>
              <a:t>Cliquez sur l'icône pour ajouter un tableau, un graphique, une image ou une vidéo.</a:t>
            </a:r>
            <a:endParaRPr lang="en-US" dirty="0"/>
          </a:p>
        </p:txBody>
      </p:sp>
      <p:sp>
        <p:nvSpPr>
          <p:cNvPr id="4" name="Text Placeholder 3"/>
          <p:cNvSpPr>
            <a:spLocks noGrp="1"/>
          </p:cNvSpPr>
          <p:nvPr>
            <p:ph type="body" sz="half" idx="2" hasCustomPrompt="1"/>
          </p:nvPr>
        </p:nvSpPr>
        <p:spPr>
          <a:xfrm>
            <a:off x="839793" y="2057400"/>
            <a:ext cx="3932237" cy="3811588"/>
          </a:xfrm>
          <a:prstGeom prst="rect">
            <a:avLst/>
          </a:prstGeom>
        </p:spPr>
        <p:txBody>
          <a:bodyPr>
            <a:normAutofit/>
          </a:bodyPr>
          <a:lstStyle>
            <a:lvl1pPr marL="0" indent="0">
              <a:buNone/>
              <a:defRPr sz="1800"/>
            </a:lvl1pPr>
            <a:lvl2pPr marL="457184" indent="0">
              <a:buNone/>
              <a:defRPr sz="1400"/>
            </a:lvl2pPr>
            <a:lvl3pPr marL="914366" indent="0">
              <a:buNone/>
              <a:defRPr sz="1200"/>
            </a:lvl3pPr>
            <a:lvl4pPr marL="1371549" indent="0">
              <a:buNone/>
              <a:defRPr sz="1000"/>
            </a:lvl4pPr>
            <a:lvl5pPr marL="1828732" indent="0">
              <a:buNone/>
              <a:defRPr sz="1000"/>
            </a:lvl5pPr>
            <a:lvl6pPr marL="2285916" indent="0">
              <a:buNone/>
              <a:defRPr sz="1000"/>
            </a:lvl6pPr>
            <a:lvl7pPr marL="2743099" indent="0">
              <a:buNone/>
              <a:defRPr sz="1000"/>
            </a:lvl7pPr>
            <a:lvl8pPr marL="3200283" indent="0">
              <a:buNone/>
              <a:defRPr sz="1000"/>
            </a:lvl8pPr>
            <a:lvl9pPr marL="3657465" indent="0">
              <a:buNone/>
              <a:defRPr sz="1000"/>
            </a:lvl9pPr>
          </a:lstStyle>
          <a:p>
            <a:pPr lvl="0"/>
            <a:r>
              <a:rPr lang="fr-FR" dirty="0"/>
              <a:t>Lorem ipsum </a:t>
            </a:r>
            <a:r>
              <a:rPr lang="fr-FR" dirty="0" err="1"/>
              <a:t>dolor</a:t>
            </a:r>
            <a:r>
              <a:rPr lang="fr-FR" dirty="0"/>
              <a:t> </a:t>
            </a:r>
            <a:r>
              <a:rPr lang="fr-FR" dirty="0" err="1"/>
              <a:t>sit</a:t>
            </a:r>
            <a:r>
              <a:rPr lang="fr-FR" dirty="0"/>
              <a:t> </a:t>
            </a:r>
            <a:r>
              <a:rPr lang="fr-FR" dirty="0" err="1"/>
              <a:t>amet</a:t>
            </a:r>
            <a:r>
              <a:rPr lang="fr-FR" dirty="0"/>
              <a:t>, </a:t>
            </a:r>
            <a:r>
              <a:rPr lang="fr-FR" dirty="0" err="1"/>
              <a:t>consectetur</a:t>
            </a:r>
            <a:r>
              <a:rPr lang="fr-FR" dirty="0"/>
              <a:t> </a:t>
            </a:r>
            <a:r>
              <a:rPr lang="fr-FR" dirty="0" err="1"/>
              <a:t>adipiscing</a:t>
            </a:r>
            <a:r>
              <a:rPr lang="fr-FR" dirty="0"/>
              <a:t> </a:t>
            </a:r>
            <a:r>
              <a:rPr lang="fr-FR" dirty="0" err="1"/>
              <a:t>elit</a:t>
            </a:r>
            <a:r>
              <a:rPr lang="fr-FR" dirty="0"/>
              <a:t>. </a:t>
            </a:r>
            <a:r>
              <a:rPr lang="fr-FR" dirty="0" err="1"/>
              <a:t>Curabitur</a:t>
            </a:r>
            <a:r>
              <a:rPr lang="fr-FR" dirty="0"/>
              <a:t> </a:t>
            </a:r>
            <a:r>
              <a:rPr lang="fr-FR" dirty="0" err="1"/>
              <a:t>vehicula</a:t>
            </a:r>
            <a:r>
              <a:rPr lang="fr-FR" dirty="0"/>
              <a:t> </a:t>
            </a:r>
            <a:r>
              <a:rPr lang="fr-FR" dirty="0" err="1"/>
              <a:t>ultrices</a:t>
            </a:r>
            <a:r>
              <a:rPr lang="fr-FR" dirty="0"/>
              <a:t> </a:t>
            </a:r>
            <a:r>
              <a:rPr lang="fr-FR" dirty="0" err="1"/>
              <a:t>purus</a:t>
            </a:r>
            <a:r>
              <a:rPr lang="fr-FR" dirty="0"/>
              <a:t> eu </a:t>
            </a:r>
            <a:r>
              <a:rPr lang="fr-FR" dirty="0" err="1"/>
              <a:t>feugiat</a:t>
            </a:r>
            <a:r>
              <a:rPr lang="fr-FR" dirty="0"/>
              <a:t>. </a:t>
            </a:r>
            <a:r>
              <a:rPr lang="fr-FR" dirty="0" err="1"/>
              <a:t>Praesent</a:t>
            </a:r>
            <a:r>
              <a:rPr lang="fr-FR" dirty="0"/>
              <a:t> </a:t>
            </a:r>
            <a:r>
              <a:rPr lang="fr-FR" dirty="0" err="1"/>
              <a:t>luctus</a:t>
            </a:r>
            <a:r>
              <a:rPr lang="fr-FR" dirty="0"/>
              <a:t> </a:t>
            </a:r>
            <a:r>
              <a:rPr lang="fr-FR" dirty="0" err="1"/>
              <a:t>lacus</a:t>
            </a:r>
            <a:r>
              <a:rPr lang="fr-FR" dirty="0"/>
              <a:t> vitae </a:t>
            </a:r>
            <a:r>
              <a:rPr lang="fr-FR" dirty="0" err="1"/>
              <a:t>dolor</a:t>
            </a:r>
            <a:r>
              <a:rPr lang="fr-FR" dirty="0"/>
              <a:t> </a:t>
            </a:r>
            <a:r>
              <a:rPr lang="fr-FR" dirty="0" err="1"/>
              <a:t>fermentum</a:t>
            </a:r>
            <a:r>
              <a:rPr lang="fr-FR" dirty="0"/>
              <a:t>, </a:t>
            </a:r>
            <a:r>
              <a:rPr lang="fr-FR" dirty="0" err="1"/>
              <a:t>vel</a:t>
            </a:r>
            <a:r>
              <a:rPr lang="fr-FR" dirty="0"/>
              <a:t> </a:t>
            </a:r>
            <a:r>
              <a:rPr lang="fr-FR" dirty="0" err="1"/>
              <a:t>fringilla</a:t>
            </a:r>
            <a:r>
              <a:rPr lang="fr-FR" dirty="0"/>
              <a:t> </a:t>
            </a:r>
            <a:r>
              <a:rPr lang="fr-FR" dirty="0" err="1"/>
              <a:t>quam</a:t>
            </a:r>
            <a:r>
              <a:rPr lang="fr-FR" dirty="0"/>
              <a:t> </a:t>
            </a:r>
            <a:r>
              <a:rPr lang="fr-FR" dirty="0" err="1"/>
              <a:t>congue</a:t>
            </a:r>
            <a:r>
              <a:rPr lang="fr-FR" dirty="0"/>
              <a:t>. Morbi </a:t>
            </a:r>
            <a:r>
              <a:rPr lang="fr-FR" dirty="0" err="1"/>
              <a:t>mattis</a:t>
            </a:r>
            <a:r>
              <a:rPr lang="fr-FR" dirty="0"/>
              <a:t> </a:t>
            </a:r>
            <a:r>
              <a:rPr lang="fr-FR" dirty="0" err="1"/>
              <a:t>suscipit</a:t>
            </a:r>
            <a:r>
              <a:rPr lang="fr-FR" dirty="0"/>
              <a:t> </a:t>
            </a:r>
            <a:r>
              <a:rPr lang="fr-FR" dirty="0" err="1"/>
              <a:t>justo</a:t>
            </a:r>
            <a:r>
              <a:rPr lang="fr-FR" dirty="0"/>
              <a:t> </a:t>
            </a:r>
            <a:r>
              <a:rPr lang="fr-FR" dirty="0" err="1"/>
              <a:t>eget</a:t>
            </a:r>
            <a:r>
              <a:rPr lang="fr-FR" dirty="0"/>
              <a:t> </a:t>
            </a:r>
            <a:r>
              <a:rPr lang="fr-FR" dirty="0" err="1"/>
              <a:t>suscipit</a:t>
            </a:r>
            <a:r>
              <a:rPr lang="fr-FR" dirty="0"/>
              <a:t>. </a:t>
            </a:r>
          </a:p>
        </p:txBody>
      </p:sp>
      <p:sp>
        <p:nvSpPr>
          <p:cNvPr id="8" name="Espace réservé du pied de page 4">
            <a:extLst>
              <a:ext uri="{FF2B5EF4-FFF2-40B4-BE49-F238E27FC236}">
                <a16:creationId xmlns:a16="http://schemas.microsoft.com/office/drawing/2014/main" id="{4EE692C2-80CB-4525-9E8B-4A8621E47E29}"/>
              </a:ext>
            </a:extLst>
          </p:cNvPr>
          <p:cNvSpPr>
            <a:spLocks noGrp="1"/>
          </p:cNvSpPr>
          <p:nvPr>
            <p:ph type="ftr" sz="quarter" idx="11"/>
          </p:nvPr>
        </p:nvSpPr>
        <p:spPr>
          <a:xfrm>
            <a:off x="4014395" y="6492875"/>
            <a:ext cx="4163209" cy="365125"/>
          </a:xfrm>
        </p:spPr>
        <p:txBody>
          <a:bodyPr/>
          <a:lstStyle>
            <a:lvl1pPr>
              <a:defRPr>
                <a:latin typeface="+mj-lt"/>
              </a:defRPr>
            </a:lvl1pPr>
          </a:lstStyle>
          <a:p>
            <a:r>
              <a:rPr lang="fr-FR"/>
              <a:t>Fédération Hospitalière de France Normandie</a:t>
            </a:r>
          </a:p>
        </p:txBody>
      </p:sp>
    </p:spTree>
    <p:extLst>
      <p:ext uri="{BB962C8B-B14F-4D97-AF65-F5344CB8AC3E}">
        <p14:creationId xmlns:p14="http://schemas.microsoft.com/office/powerpoint/2010/main" val="37973013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age de présenta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C12FC65-1AB6-46F5-9148-DDD845610797}"/>
              </a:ext>
            </a:extLst>
          </p:cNvPr>
          <p:cNvSpPr>
            <a:spLocks noGrp="1"/>
          </p:cNvSpPr>
          <p:nvPr>
            <p:ph type="title" hasCustomPrompt="1"/>
          </p:nvPr>
        </p:nvSpPr>
        <p:spPr>
          <a:xfrm>
            <a:off x="838203" y="365126"/>
            <a:ext cx="10515600" cy="754735"/>
          </a:xfrm>
        </p:spPr>
        <p:txBody>
          <a:bodyPr/>
          <a:lstStyle>
            <a:lvl1pPr>
              <a:defRPr/>
            </a:lvl1pPr>
          </a:lstStyle>
          <a:p>
            <a:r>
              <a:rPr lang="fr-FR" dirty="0"/>
              <a:t>PRÉSENTATION DES INTERVENANTS</a:t>
            </a:r>
          </a:p>
        </p:txBody>
      </p:sp>
      <p:sp>
        <p:nvSpPr>
          <p:cNvPr id="3" name="Espace réservé de la date 2">
            <a:extLst>
              <a:ext uri="{FF2B5EF4-FFF2-40B4-BE49-F238E27FC236}">
                <a16:creationId xmlns:a16="http://schemas.microsoft.com/office/drawing/2014/main" id="{1A322852-6935-4BE0-A666-6939B7D5DD1D}"/>
              </a:ext>
            </a:extLst>
          </p:cNvPr>
          <p:cNvSpPr>
            <a:spLocks noGrp="1"/>
          </p:cNvSpPr>
          <p:nvPr>
            <p:ph type="dt" sz="half" idx="10"/>
          </p:nvPr>
        </p:nvSpPr>
        <p:spPr/>
        <p:txBody>
          <a:bodyPr/>
          <a:lstStyle>
            <a:lvl1pPr>
              <a:defRPr>
                <a:latin typeface="+mj-lt"/>
              </a:defRPr>
            </a:lvl1pPr>
          </a:lstStyle>
          <a:p>
            <a:fld id="{4D9CB855-8248-48AF-BFF1-ECAD2EBE706E}" type="datetime1">
              <a:rPr lang="fr-FR" smtClean="0"/>
              <a:t>04/09/2024</a:t>
            </a:fld>
            <a:endParaRPr lang="en-US" dirty="0"/>
          </a:p>
        </p:txBody>
      </p:sp>
      <p:sp>
        <p:nvSpPr>
          <p:cNvPr id="4" name="Espace réservé du pied de page 3">
            <a:extLst>
              <a:ext uri="{FF2B5EF4-FFF2-40B4-BE49-F238E27FC236}">
                <a16:creationId xmlns:a16="http://schemas.microsoft.com/office/drawing/2014/main" id="{A175F82F-57F9-49C2-82BD-E283ABF538F7}"/>
              </a:ext>
            </a:extLst>
          </p:cNvPr>
          <p:cNvSpPr>
            <a:spLocks noGrp="1"/>
          </p:cNvSpPr>
          <p:nvPr>
            <p:ph type="ftr" sz="quarter" idx="11"/>
          </p:nvPr>
        </p:nvSpPr>
        <p:spPr/>
        <p:txBody>
          <a:bodyPr/>
          <a:lstStyle>
            <a:lvl1pPr>
              <a:defRPr>
                <a:latin typeface="+mj-lt"/>
              </a:defRPr>
            </a:lvl1pPr>
          </a:lstStyle>
          <a:p>
            <a:r>
              <a:rPr lang="en-US"/>
              <a:t>Fédération Hospitalière de France Normandie</a:t>
            </a:r>
            <a:endParaRPr lang="en-US" dirty="0"/>
          </a:p>
        </p:txBody>
      </p:sp>
      <p:sp>
        <p:nvSpPr>
          <p:cNvPr id="5" name="Espace réservé du numéro de diapositive 4">
            <a:extLst>
              <a:ext uri="{FF2B5EF4-FFF2-40B4-BE49-F238E27FC236}">
                <a16:creationId xmlns:a16="http://schemas.microsoft.com/office/drawing/2014/main" id="{033ADEF4-2DA0-40E7-ADF9-0034EA512647}"/>
              </a:ext>
            </a:extLst>
          </p:cNvPr>
          <p:cNvSpPr>
            <a:spLocks noGrp="1"/>
          </p:cNvSpPr>
          <p:nvPr>
            <p:ph type="sldNum" sz="quarter" idx="12"/>
          </p:nvPr>
        </p:nvSpPr>
        <p:spPr/>
        <p:txBody>
          <a:bodyPr/>
          <a:lstStyle>
            <a:lvl1pPr>
              <a:defRPr>
                <a:latin typeface="+mj-lt"/>
              </a:defRPr>
            </a:lvl1pPr>
          </a:lstStyle>
          <a:p>
            <a:fld id="{48F63A3B-78C7-47BE-AE5E-E10140E04643}" type="slidenum">
              <a:rPr lang="en-US" smtClean="0"/>
              <a:pPr/>
              <a:t>‹N°›</a:t>
            </a:fld>
            <a:endParaRPr lang="en-US" dirty="0"/>
          </a:p>
        </p:txBody>
      </p:sp>
      <p:sp>
        <p:nvSpPr>
          <p:cNvPr id="6" name="Text Placeholder 2">
            <a:extLst>
              <a:ext uri="{FF2B5EF4-FFF2-40B4-BE49-F238E27FC236}">
                <a16:creationId xmlns:a16="http://schemas.microsoft.com/office/drawing/2014/main" id="{05CBC2CF-AAA7-4651-AA38-A95A04177429}"/>
              </a:ext>
            </a:extLst>
          </p:cNvPr>
          <p:cNvSpPr>
            <a:spLocks noGrp="1"/>
          </p:cNvSpPr>
          <p:nvPr>
            <p:ph type="body" idx="1" hasCustomPrompt="1"/>
          </p:nvPr>
        </p:nvSpPr>
        <p:spPr>
          <a:xfrm>
            <a:off x="2051484" y="4134109"/>
            <a:ext cx="1956238" cy="298533"/>
          </a:xfrm>
          <a:prstGeom prst="rect">
            <a:avLst/>
          </a:prstGeom>
        </p:spPr>
        <p:txBody>
          <a:bodyPr anchor="b">
            <a:normAutofit/>
          </a:bodyPr>
          <a:lstStyle>
            <a:lvl1pPr marL="0" indent="0">
              <a:buNone/>
              <a:defRPr sz="1270" b="0" i="0">
                <a:solidFill>
                  <a:srgbClr val="5693C9"/>
                </a:solidFill>
                <a:latin typeface="Playfair Display" pitchFamily="2" charset="0"/>
              </a:defRPr>
            </a:lvl1pPr>
            <a:lvl2pPr marL="457184" indent="0">
              <a:buNone/>
              <a:defRPr sz="2000" b="1"/>
            </a:lvl2pPr>
            <a:lvl3pPr marL="914366" indent="0">
              <a:buNone/>
              <a:defRPr sz="1800" b="1"/>
            </a:lvl3pPr>
            <a:lvl4pPr marL="1371549" indent="0">
              <a:buNone/>
              <a:defRPr sz="1600" b="1"/>
            </a:lvl4pPr>
            <a:lvl5pPr marL="1828732" indent="0">
              <a:buNone/>
              <a:defRPr sz="1600" b="1"/>
            </a:lvl5pPr>
            <a:lvl6pPr marL="2285916" indent="0">
              <a:buNone/>
              <a:defRPr sz="1600" b="1"/>
            </a:lvl6pPr>
            <a:lvl7pPr marL="2743099" indent="0">
              <a:buNone/>
              <a:defRPr sz="1600" b="1"/>
            </a:lvl7pPr>
            <a:lvl8pPr marL="3200283" indent="0">
              <a:buNone/>
              <a:defRPr sz="1600" b="1"/>
            </a:lvl8pPr>
            <a:lvl9pPr marL="3657465" indent="0">
              <a:buNone/>
              <a:defRPr sz="1600" b="1"/>
            </a:lvl9pPr>
          </a:lstStyle>
          <a:p>
            <a:pPr lvl="0"/>
            <a:r>
              <a:rPr lang="fr-FR" dirty="0"/>
              <a:t>Fonction</a:t>
            </a:r>
          </a:p>
        </p:txBody>
      </p:sp>
      <p:sp>
        <p:nvSpPr>
          <p:cNvPr id="10" name="Text Placeholder 2">
            <a:extLst>
              <a:ext uri="{FF2B5EF4-FFF2-40B4-BE49-F238E27FC236}">
                <a16:creationId xmlns:a16="http://schemas.microsoft.com/office/drawing/2014/main" id="{AF4545EE-35EB-4305-A30B-D5EE25254649}"/>
              </a:ext>
            </a:extLst>
          </p:cNvPr>
          <p:cNvSpPr>
            <a:spLocks noGrp="1"/>
          </p:cNvSpPr>
          <p:nvPr>
            <p:ph type="body" idx="13" hasCustomPrompt="1"/>
          </p:nvPr>
        </p:nvSpPr>
        <p:spPr>
          <a:xfrm>
            <a:off x="2051484" y="3826448"/>
            <a:ext cx="1956238" cy="298533"/>
          </a:xfrm>
          <a:prstGeom prst="rect">
            <a:avLst/>
          </a:prstGeom>
        </p:spPr>
        <p:txBody>
          <a:bodyPr anchor="b">
            <a:normAutofit/>
          </a:bodyPr>
          <a:lstStyle>
            <a:lvl1pPr marL="0" indent="0">
              <a:buNone/>
              <a:defRPr sz="1270" b="1" i="0">
                <a:solidFill>
                  <a:srgbClr val="005A9D"/>
                </a:solidFill>
                <a:latin typeface="DM Sans" pitchFamily="2" charset="0"/>
              </a:defRPr>
            </a:lvl1pPr>
            <a:lvl2pPr marL="457184" indent="0">
              <a:buNone/>
              <a:defRPr sz="2000" b="1"/>
            </a:lvl2pPr>
            <a:lvl3pPr marL="914366" indent="0">
              <a:buNone/>
              <a:defRPr sz="1800" b="1"/>
            </a:lvl3pPr>
            <a:lvl4pPr marL="1371549" indent="0">
              <a:buNone/>
              <a:defRPr sz="1600" b="1"/>
            </a:lvl4pPr>
            <a:lvl5pPr marL="1828732" indent="0">
              <a:buNone/>
              <a:defRPr sz="1600" b="1"/>
            </a:lvl5pPr>
            <a:lvl6pPr marL="2285916" indent="0">
              <a:buNone/>
              <a:defRPr sz="1600" b="1"/>
            </a:lvl6pPr>
            <a:lvl7pPr marL="2743099" indent="0">
              <a:buNone/>
              <a:defRPr sz="1600" b="1"/>
            </a:lvl7pPr>
            <a:lvl8pPr marL="3200283" indent="0">
              <a:buNone/>
              <a:defRPr sz="1600" b="1"/>
            </a:lvl8pPr>
            <a:lvl9pPr marL="3657465" indent="0">
              <a:buNone/>
              <a:defRPr sz="1600" b="1"/>
            </a:lvl9pPr>
          </a:lstStyle>
          <a:p>
            <a:pPr lvl="0"/>
            <a:r>
              <a:rPr lang="fr-FR" dirty="0"/>
              <a:t>Prénom NOM</a:t>
            </a:r>
          </a:p>
        </p:txBody>
      </p:sp>
      <p:sp>
        <p:nvSpPr>
          <p:cNvPr id="18" name="Espace réservé pour une image  17">
            <a:extLst>
              <a:ext uri="{FF2B5EF4-FFF2-40B4-BE49-F238E27FC236}">
                <a16:creationId xmlns:a16="http://schemas.microsoft.com/office/drawing/2014/main" id="{A974BFEA-420A-4691-8AB8-CAEBBEAAA92B}"/>
              </a:ext>
            </a:extLst>
          </p:cNvPr>
          <p:cNvSpPr>
            <a:spLocks noGrp="1"/>
          </p:cNvSpPr>
          <p:nvPr>
            <p:ph type="pic" sz="quarter" idx="15"/>
          </p:nvPr>
        </p:nvSpPr>
        <p:spPr>
          <a:xfrm>
            <a:off x="2219603" y="2066505"/>
            <a:ext cx="1620000" cy="1620000"/>
          </a:xfrm>
          <a:custGeom>
            <a:avLst/>
            <a:gdLst>
              <a:gd name="connsiteX0" fmla="*/ 810000 w 1620000"/>
              <a:gd name="connsiteY0" fmla="*/ 0 h 1620000"/>
              <a:gd name="connsiteX1" fmla="*/ 1620000 w 1620000"/>
              <a:gd name="connsiteY1" fmla="*/ 810000 h 1620000"/>
              <a:gd name="connsiteX2" fmla="*/ 810000 w 1620000"/>
              <a:gd name="connsiteY2" fmla="*/ 1620000 h 1620000"/>
              <a:gd name="connsiteX3" fmla="*/ 0 w 1620000"/>
              <a:gd name="connsiteY3" fmla="*/ 810000 h 1620000"/>
              <a:gd name="connsiteX4" fmla="*/ 810000 w 1620000"/>
              <a:gd name="connsiteY4" fmla="*/ 0 h 162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0000" h="1620000">
                <a:moveTo>
                  <a:pt x="810000" y="0"/>
                </a:moveTo>
                <a:cubicBezTo>
                  <a:pt x="1257351" y="0"/>
                  <a:pt x="1620000" y="362649"/>
                  <a:pt x="1620000" y="810000"/>
                </a:cubicBezTo>
                <a:cubicBezTo>
                  <a:pt x="1620000" y="1257351"/>
                  <a:pt x="1257351" y="1620000"/>
                  <a:pt x="810000" y="1620000"/>
                </a:cubicBezTo>
                <a:cubicBezTo>
                  <a:pt x="362649" y="1620000"/>
                  <a:pt x="0" y="1257351"/>
                  <a:pt x="0" y="810000"/>
                </a:cubicBezTo>
                <a:cubicBezTo>
                  <a:pt x="0" y="362649"/>
                  <a:pt x="362649" y="0"/>
                  <a:pt x="810000" y="0"/>
                </a:cubicBezTo>
                <a:close/>
              </a:path>
            </a:pathLst>
          </a:custGeom>
        </p:spPr>
        <p:txBody>
          <a:bodyPr wrap="square">
            <a:noAutofit/>
          </a:bodyPr>
          <a:lstStyle/>
          <a:p>
            <a:endParaRPr lang="fr-FR"/>
          </a:p>
        </p:txBody>
      </p:sp>
      <p:sp>
        <p:nvSpPr>
          <p:cNvPr id="19" name="Text Placeholder 2">
            <a:extLst>
              <a:ext uri="{FF2B5EF4-FFF2-40B4-BE49-F238E27FC236}">
                <a16:creationId xmlns:a16="http://schemas.microsoft.com/office/drawing/2014/main" id="{61721447-6B0F-460C-B39A-9882FFAE0D68}"/>
              </a:ext>
            </a:extLst>
          </p:cNvPr>
          <p:cNvSpPr>
            <a:spLocks noGrp="1"/>
          </p:cNvSpPr>
          <p:nvPr>
            <p:ph type="body" idx="16" hasCustomPrompt="1"/>
          </p:nvPr>
        </p:nvSpPr>
        <p:spPr>
          <a:xfrm>
            <a:off x="4828275" y="4134109"/>
            <a:ext cx="1956238" cy="298533"/>
          </a:xfrm>
          <a:prstGeom prst="rect">
            <a:avLst/>
          </a:prstGeom>
        </p:spPr>
        <p:txBody>
          <a:bodyPr anchor="b">
            <a:normAutofit/>
          </a:bodyPr>
          <a:lstStyle>
            <a:lvl1pPr marL="0" indent="0">
              <a:buNone/>
              <a:defRPr sz="1270" b="0" i="0">
                <a:solidFill>
                  <a:srgbClr val="5693C9"/>
                </a:solidFill>
                <a:latin typeface="Playfair Display" pitchFamily="2" charset="0"/>
              </a:defRPr>
            </a:lvl1pPr>
            <a:lvl2pPr marL="457184" indent="0">
              <a:buNone/>
              <a:defRPr sz="2000" b="1"/>
            </a:lvl2pPr>
            <a:lvl3pPr marL="914366" indent="0">
              <a:buNone/>
              <a:defRPr sz="1800" b="1"/>
            </a:lvl3pPr>
            <a:lvl4pPr marL="1371549" indent="0">
              <a:buNone/>
              <a:defRPr sz="1600" b="1"/>
            </a:lvl4pPr>
            <a:lvl5pPr marL="1828732" indent="0">
              <a:buNone/>
              <a:defRPr sz="1600" b="1"/>
            </a:lvl5pPr>
            <a:lvl6pPr marL="2285916" indent="0">
              <a:buNone/>
              <a:defRPr sz="1600" b="1"/>
            </a:lvl6pPr>
            <a:lvl7pPr marL="2743099" indent="0">
              <a:buNone/>
              <a:defRPr sz="1600" b="1"/>
            </a:lvl7pPr>
            <a:lvl8pPr marL="3200283" indent="0">
              <a:buNone/>
              <a:defRPr sz="1600" b="1"/>
            </a:lvl8pPr>
            <a:lvl9pPr marL="3657465" indent="0">
              <a:buNone/>
              <a:defRPr sz="1600" b="1"/>
            </a:lvl9pPr>
          </a:lstStyle>
          <a:p>
            <a:pPr lvl="0"/>
            <a:r>
              <a:rPr lang="fr-FR" dirty="0"/>
              <a:t>Fonction</a:t>
            </a:r>
          </a:p>
        </p:txBody>
      </p:sp>
      <p:sp>
        <p:nvSpPr>
          <p:cNvPr id="20" name="Text Placeholder 2">
            <a:extLst>
              <a:ext uri="{FF2B5EF4-FFF2-40B4-BE49-F238E27FC236}">
                <a16:creationId xmlns:a16="http://schemas.microsoft.com/office/drawing/2014/main" id="{99883866-FD02-4ACB-A605-9A2688B6F88D}"/>
              </a:ext>
            </a:extLst>
          </p:cNvPr>
          <p:cNvSpPr>
            <a:spLocks noGrp="1"/>
          </p:cNvSpPr>
          <p:nvPr>
            <p:ph type="body" idx="17" hasCustomPrompt="1"/>
          </p:nvPr>
        </p:nvSpPr>
        <p:spPr>
          <a:xfrm>
            <a:off x="4828275" y="3826448"/>
            <a:ext cx="1956238" cy="298533"/>
          </a:xfrm>
          <a:prstGeom prst="rect">
            <a:avLst/>
          </a:prstGeom>
        </p:spPr>
        <p:txBody>
          <a:bodyPr anchor="b">
            <a:normAutofit/>
          </a:bodyPr>
          <a:lstStyle>
            <a:lvl1pPr marL="0" indent="0">
              <a:buNone/>
              <a:defRPr sz="1270" b="1" i="0">
                <a:solidFill>
                  <a:srgbClr val="005A9D"/>
                </a:solidFill>
                <a:latin typeface="DM Sans" pitchFamily="2" charset="0"/>
              </a:defRPr>
            </a:lvl1pPr>
            <a:lvl2pPr marL="457184" indent="0">
              <a:buNone/>
              <a:defRPr sz="2000" b="1"/>
            </a:lvl2pPr>
            <a:lvl3pPr marL="914366" indent="0">
              <a:buNone/>
              <a:defRPr sz="1800" b="1"/>
            </a:lvl3pPr>
            <a:lvl4pPr marL="1371549" indent="0">
              <a:buNone/>
              <a:defRPr sz="1600" b="1"/>
            </a:lvl4pPr>
            <a:lvl5pPr marL="1828732" indent="0">
              <a:buNone/>
              <a:defRPr sz="1600" b="1"/>
            </a:lvl5pPr>
            <a:lvl6pPr marL="2285916" indent="0">
              <a:buNone/>
              <a:defRPr sz="1600" b="1"/>
            </a:lvl6pPr>
            <a:lvl7pPr marL="2743099" indent="0">
              <a:buNone/>
              <a:defRPr sz="1600" b="1"/>
            </a:lvl7pPr>
            <a:lvl8pPr marL="3200283" indent="0">
              <a:buNone/>
              <a:defRPr sz="1600" b="1"/>
            </a:lvl8pPr>
            <a:lvl9pPr marL="3657465" indent="0">
              <a:buNone/>
              <a:defRPr sz="1600" b="1"/>
            </a:lvl9pPr>
          </a:lstStyle>
          <a:p>
            <a:pPr lvl="0"/>
            <a:r>
              <a:rPr lang="fr-FR" dirty="0"/>
              <a:t>Prénom NOM</a:t>
            </a:r>
          </a:p>
        </p:txBody>
      </p:sp>
      <p:sp>
        <p:nvSpPr>
          <p:cNvPr id="22" name="Text Placeholder 2">
            <a:extLst>
              <a:ext uri="{FF2B5EF4-FFF2-40B4-BE49-F238E27FC236}">
                <a16:creationId xmlns:a16="http://schemas.microsoft.com/office/drawing/2014/main" id="{497F4202-1A8C-442C-8E96-EE748648A0A5}"/>
              </a:ext>
            </a:extLst>
          </p:cNvPr>
          <p:cNvSpPr>
            <a:spLocks noGrp="1"/>
          </p:cNvSpPr>
          <p:nvPr>
            <p:ph type="body" idx="19" hasCustomPrompt="1"/>
          </p:nvPr>
        </p:nvSpPr>
        <p:spPr>
          <a:xfrm>
            <a:off x="7550602" y="4134109"/>
            <a:ext cx="1956238" cy="298533"/>
          </a:xfrm>
          <a:prstGeom prst="rect">
            <a:avLst/>
          </a:prstGeom>
        </p:spPr>
        <p:txBody>
          <a:bodyPr anchor="b">
            <a:normAutofit/>
          </a:bodyPr>
          <a:lstStyle>
            <a:lvl1pPr marL="0" indent="0">
              <a:buNone/>
              <a:defRPr sz="1270" b="0" i="0">
                <a:solidFill>
                  <a:srgbClr val="5693C9"/>
                </a:solidFill>
                <a:latin typeface="Playfair Display" pitchFamily="2" charset="0"/>
              </a:defRPr>
            </a:lvl1pPr>
            <a:lvl2pPr marL="457184" indent="0">
              <a:buNone/>
              <a:defRPr sz="2000" b="1"/>
            </a:lvl2pPr>
            <a:lvl3pPr marL="914366" indent="0">
              <a:buNone/>
              <a:defRPr sz="1800" b="1"/>
            </a:lvl3pPr>
            <a:lvl4pPr marL="1371549" indent="0">
              <a:buNone/>
              <a:defRPr sz="1600" b="1"/>
            </a:lvl4pPr>
            <a:lvl5pPr marL="1828732" indent="0">
              <a:buNone/>
              <a:defRPr sz="1600" b="1"/>
            </a:lvl5pPr>
            <a:lvl6pPr marL="2285916" indent="0">
              <a:buNone/>
              <a:defRPr sz="1600" b="1"/>
            </a:lvl6pPr>
            <a:lvl7pPr marL="2743099" indent="0">
              <a:buNone/>
              <a:defRPr sz="1600" b="1"/>
            </a:lvl7pPr>
            <a:lvl8pPr marL="3200283" indent="0">
              <a:buNone/>
              <a:defRPr sz="1600" b="1"/>
            </a:lvl8pPr>
            <a:lvl9pPr marL="3657465" indent="0">
              <a:buNone/>
              <a:defRPr sz="1600" b="1"/>
            </a:lvl9pPr>
          </a:lstStyle>
          <a:p>
            <a:pPr lvl="0"/>
            <a:r>
              <a:rPr lang="fr-FR" dirty="0"/>
              <a:t>Fonction</a:t>
            </a:r>
          </a:p>
        </p:txBody>
      </p:sp>
      <p:sp>
        <p:nvSpPr>
          <p:cNvPr id="23" name="Text Placeholder 2">
            <a:extLst>
              <a:ext uri="{FF2B5EF4-FFF2-40B4-BE49-F238E27FC236}">
                <a16:creationId xmlns:a16="http://schemas.microsoft.com/office/drawing/2014/main" id="{1849DFEA-D936-4384-8DFD-0903357A099E}"/>
              </a:ext>
            </a:extLst>
          </p:cNvPr>
          <p:cNvSpPr>
            <a:spLocks noGrp="1"/>
          </p:cNvSpPr>
          <p:nvPr>
            <p:ph type="body" idx="20" hasCustomPrompt="1"/>
          </p:nvPr>
        </p:nvSpPr>
        <p:spPr>
          <a:xfrm>
            <a:off x="7550602" y="3826448"/>
            <a:ext cx="1956238" cy="298533"/>
          </a:xfrm>
          <a:prstGeom prst="rect">
            <a:avLst/>
          </a:prstGeom>
        </p:spPr>
        <p:txBody>
          <a:bodyPr anchor="b">
            <a:normAutofit/>
          </a:bodyPr>
          <a:lstStyle>
            <a:lvl1pPr marL="0" indent="0">
              <a:buNone/>
              <a:defRPr sz="1270" b="1" i="0">
                <a:solidFill>
                  <a:srgbClr val="005A9D"/>
                </a:solidFill>
                <a:latin typeface="DM Sans" pitchFamily="2" charset="0"/>
              </a:defRPr>
            </a:lvl1pPr>
            <a:lvl2pPr marL="457184" indent="0">
              <a:buNone/>
              <a:defRPr sz="2000" b="1"/>
            </a:lvl2pPr>
            <a:lvl3pPr marL="914366" indent="0">
              <a:buNone/>
              <a:defRPr sz="1800" b="1"/>
            </a:lvl3pPr>
            <a:lvl4pPr marL="1371549" indent="0">
              <a:buNone/>
              <a:defRPr sz="1600" b="1"/>
            </a:lvl4pPr>
            <a:lvl5pPr marL="1828732" indent="0">
              <a:buNone/>
              <a:defRPr sz="1600" b="1"/>
            </a:lvl5pPr>
            <a:lvl6pPr marL="2285916" indent="0">
              <a:buNone/>
              <a:defRPr sz="1600" b="1"/>
            </a:lvl6pPr>
            <a:lvl7pPr marL="2743099" indent="0">
              <a:buNone/>
              <a:defRPr sz="1600" b="1"/>
            </a:lvl7pPr>
            <a:lvl8pPr marL="3200283" indent="0">
              <a:buNone/>
              <a:defRPr sz="1600" b="1"/>
            </a:lvl8pPr>
            <a:lvl9pPr marL="3657465" indent="0">
              <a:buNone/>
              <a:defRPr sz="1600" b="1"/>
            </a:lvl9pPr>
          </a:lstStyle>
          <a:p>
            <a:pPr lvl="0"/>
            <a:r>
              <a:rPr lang="fr-FR" dirty="0"/>
              <a:t>Prénom NOM</a:t>
            </a:r>
          </a:p>
        </p:txBody>
      </p:sp>
      <p:sp>
        <p:nvSpPr>
          <p:cNvPr id="25" name="Text Placeholder 2">
            <a:extLst>
              <a:ext uri="{FF2B5EF4-FFF2-40B4-BE49-F238E27FC236}">
                <a16:creationId xmlns:a16="http://schemas.microsoft.com/office/drawing/2014/main" id="{DDC803DF-5AE1-480B-954B-6E6C533AEA7D}"/>
              </a:ext>
            </a:extLst>
          </p:cNvPr>
          <p:cNvSpPr>
            <a:spLocks noGrp="1"/>
          </p:cNvSpPr>
          <p:nvPr>
            <p:ph type="body" idx="22" hasCustomPrompt="1"/>
          </p:nvPr>
        </p:nvSpPr>
        <p:spPr>
          <a:xfrm>
            <a:off x="2051484" y="4441758"/>
            <a:ext cx="1956238" cy="298533"/>
          </a:xfrm>
          <a:prstGeom prst="rect">
            <a:avLst/>
          </a:prstGeom>
        </p:spPr>
        <p:txBody>
          <a:bodyPr anchor="b">
            <a:normAutofit/>
          </a:bodyPr>
          <a:lstStyle>
            <a:lvl1pPr marL="0" indent="0">
              <a:buNone/>
              <a:defRPr sz="1089" b="0" i="0">
                <a:solidFill>
                  <a:schemeClr val="tx1"/>
                </a:solidFill>
                <a:latin typeface="+mj-lt"/>
              </a:defRPr>
            </a:lvl1pPr>
            <a:lvl2pPr marL="457184" indent="0">
              <a:buNone/>
              <a:defRPr sz="2000" b="1"/>
            </a:lvl2pPr>
            <a:lvl3pPr marL="914366" indent="0">
              <a:buNone/>
              <a:defRPr sz="1800" b="1"/>
            </a:lvl3pPr>
            <a:lvl4pPr marL="1371549" indent="0">
              <a:buNone/>
              <a:defRPr sz="1600" b="1"/>
            </a:lvl4pPr>
            <a:lvl5pPr marL="1828732" indent="0">
              <a:buNone/>
              <a:defRPr sz="1600" b="1"/>
            </a:lvl5pPr>
            <a:lvl6pPr marL="2285916" indent="0">
              <a:buNone/>
              <a:defRPr sz="1600" b="1"/>
            </a:lvl6pPr>
            <a:lvl7pPr marL="2743099" indent="0">
              <a:buNone/>
              <a:defRPr sz="1600" b="1"/>
            </a:lvl7pPr>
            <a:lvl8pPr marL="3200283" indent="0">
              <a:buNone/>
              <a:defRPr sz="1600" b="1"/>
            </a:lvl8pPr>
            <a:lvl9pPr marL="3657465" indent="0">
              <a:buNone/>
              <a:defRPr sz="1600" b="1"/>
            </a:lvl9pPr>
          </a:lstStyle>
          <a:p>
            <a:pPr lvl="0"/>
            <a:r>
              <a:rPr lang="fr-FR" dirty="0"/>
              <a:t>Entreprise / Établissement</a:t>
            </a:r>
          </a:p>
        </p:txBody>
      </p:sp>
      <p:sp>
        <p:nvSpPr>
          <p:cNvPr id="26" name="Text Placeholder 2">
            <a:extLst>
              <a:ext uri="{FF2B5EF4-FFF2-40B4-BE49-F238E27FC236}">
                <a16:creationId xmlns:a16="http://schemas.microsoft.com/office/drawing/2014/main" id="{DD48C1CA-2570-472C-93A0-1C2F25EED5BA}"/>
              </a:ext>
            </a:extLst>
          </p:cNvPr>
          <p:cNvSpPr>
            <a:spLocks noGrp="1"/>
          </p:cNvSpPr>
          <p:nvPr>
            <p:ph type="body" idx="23" hasCustomPrompt="1"/>
          </p:nvPr>
        </p:nvSpPr>
        <p:spPr>
          <a:xfrm>
            <a:off x="4828275" y="4441758"/>
            <a:ext cx="1956238" cy="298533"/>
          </a:xfrm>
          <a:prstGeom prst="rect">
            <a:avLst/>
          </a:prstGeom>
        </p:spPr>
        <p:txBody>
          <a:bodyPr anchor="b">
            <a:normAutofit/>
          </a:bodyPr>
          <a:lstStyle>
            <a:lvl1pPr marL="0" indent="0">
              <a:buNone/>
              <a:defRPr sz="1089" b="0" i="0">
                <a:solidFill>
                  <a:schemeClr val="tx1"/>
                </a:solidFill>
                <a:latin typeface="+mj-lt"/>
              </a:defRPr>
            </a:lvl1pPr>
            <a:lvl2pPr marL="457184" indent="0">
              <a:buNone/>
              <a:defRPr sz="2000" b="1"/>
            </a:lvl2pPr>
            <a:lvl3pPr marL="914366" indent="0">
              <a:buNone/>
              <a:defRPr sz="1800" b="1"/>
            </a:lvl3pPr>
            <a:lvl4pPr marL="1371549" indent="0">
              <a:buNone/>
              <a:defRPr sz="1600" b="1"/>
            </a:lvl4pPr>
            <a:lvl5pPr marL="1828732" indent="0">
              <a:buNone/>
              <a:defRPr sz="1600" b="1"/>
            </a:lvl5pPr>
            <a:lvl6pPr marL="2285916" indent="0">
              <a:buNone/>
              <a:defRPr sz="1600" b="1"/>
            </a:lvl6pPr>
            <a:lvl7pPr marL="2743099" indent="0">
              <a:buNone/>
              <a:defRPr sz="1600" b="1"/>
            </a:lvl7pPr>
            <a:lvl8pPr marL="3200283" indent="0">
              <a:buNone/>
              <a:defRPr sz="1600" b="1"/>
            </a:lvl8pPr>
            <a:lvl9pPr marL="3657465" indent="0">
              <a:buNone/>
              <a:defRPr sz="1600" b="1"/>
            </a:lvl9pPr>
          </a:lstStyle>
          <a:p>
            <a:pPr lvl="0"/>
            <a:r>
              <a:rPr lang="fr-FR" dirty="0"/>
              <a:t>Entreprise / Établissement</a:t>
            </a:r>
          </a:p>
        </p:txBody>
      </p:sp>
      <p:sp>
        <p:nvSpPr>
          <p:cNvPr id="27" name="Text Placeholder 2">
            <a:extLst>
              <a:ext uri="{FF2B5EF4-FFF2-40B4-BE49-F238E27FC236}">
                <a16:creationId xmlns:a16="http://schemas.microsoft.com/office/drawing/2014/main" id="{8334D585-E495-4981-B18C-D05EC739E94A}"/>
              </a:ext>
            </a:extLst>
          </p:cNvPr>
          <p:cNvSpPr>
            <a:spLocks noGrp="1"/>
          </p:cNvSpPr>
          <p:nvPr>
            <p:ph type="body" idx="24" hasCustomPrompt="1"/>
          </p:nvPr>
        </p:nvSpPr>
        <p:spPr>
          <a:xfrm>
            <a:off x="7550602" y="4441758"/>
            <a:ext cx="1956238" cy="298533"/>
          </a:xfrm>
          <a:prstGeom prst="rect">
            <a:avLst/>
          </a:prstGeom>
        </p:spPr>
        <p:txBody>
          <a:bodyPr anchor="b">
            <a:normAutofit/>
          </a:bodyPr>
          <a:lstStyle>
            <a:lvl1pPr marL="0" indent="0">
              <a:buNone/>
              <a:defRPr sz="1089" b="0" i="0">
                <a:solidFill>
                  <a:schemeClr val="tx1"/>
                </a:solidFill>
                <a:latin typeface="+mj-lt"/>
              </a:defRPr>
            </a:lvl1pPr>
            <a:lvl2pPr marL="457184" indent="0">
              <a:buNone/>
              <a:defRPr sz="2000" b="1"/>
            </a:lvl2pPr>
            <a:lvl3pPr marL="914366" indent="0">
              <a:buNone/>
              <a:defRPr sz="1800" b="1"/>
            </a:lvl3pPr>
            <a:lvl4pPr marL="1371549" indent="0">
              <a:buNone/>
              <a:defRPr sz="1600" b="1"/>
            </a:lvl4pPr>
            <a:lvl5pPr marL="1828732" indent="0">
              <a:buNone/>
              <a:defRPr sz="1600" b="1"/>
            </a:lvl5pPr>
            <a:lvl6pPr marL="2285916" indent="0">
              <a:buNone/>
              <a:defRPr sz="1600" b="1"/>
            </a:lvl6pPr>
            <a:lvl7pPr marL="2743099" indent="0">
              <a:buNone/>
              <a:defRPr sz="1600" b="1"/>
            </a:lvl7pPr>
            <a:lvl8pPr marL="3200283" indent="0">
              <a:buNone/>
              <a:defRPr sz="1600" b="1"/>
            </a:lvl8pPr>
            <a:lvl9pPr marL="3657465" indent="0">
              <a:buNone/>
              <a:defRPr sz="1600" b="1"/>
            </a:lvl9pPr>
          </a:lstStyle>
          <a:p>
            <a:pPr lvl="0"/>
            <a:r>
              <a:rPr lang="fr-FR" dirty="0"/>
              <a:t>Entreprise / Établissement</a:t>
            </a:r>
          </a:p>
        </p:txBody>
      </p:sp>
      <p:sp>
        <p:nvSpPr>
          <p:cNvPr id="28" name="Espace réservé pour une image  27">
            <a:extLst>
              <a:ext uri="{FF2B5EF4-FFF2-40B4-BE49-F238E27FC236}">
                <a16:creationId xmlns:a16="http://schemas.microsoft.com/office/drawing/2014/main" id="{F63EABCB-F5DE-4D76-9E60-D5D9700435D6}"/>
              </a:ext>
            </a:extLst>
          </p:cNvPr>
          <p:cNvSpPr>
            <a:spLocks noGrp="1"/>
          </p:cNvSpPr>
          <p:nvPr>
            <p:ph type="pic" sz="quarter" idx="25"/>
          </p:nvPr>
        </p:nvSpPr>
        <p:spPr>
          <a:xfrm>
            <a:off x="4996394" y="2071170"/>
            <a:ext cx="1620000" cy="1620000"/>
          </a:xfrm>
          <a:custGeom>
            <a:avLst/>
            <a:gdLst>
              <a:gd name="connsiteX0" fmla="*/ 810000 w 1620000"/>
              <a:gd name="connsiteY0" fmla="*/ 0 h 1620000"/>
              <a:gd name="connsiteX1" fmla="*/ 1620000 w 1620000"/>
              <a:gd name="connsiteY1" fmla="*/ 810000 h 1620000"/>
              <a:gd name="connsiteX2" fmla="*/ 810000 w 1620000"/>
              <a:gd name="connsiteY2" fmla="*/ 1620000 h 1620000"/>
              <a:gd name="connsiteX3" fmla="*/ 0 w 1620000"/>
              <a:gd name="connsiteY3" fmla="*/ 810000 h 1620000"/>
              <a:gd name="connsiteX4" fmla="*/ 810000 w 1620000"/>
              <a:gd name="connsiteY4" fmla="*/ 0 h 162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0000" h="1620000">
                <a:moveTo>
                  <a:pt x="810000" y="0"/>
                </a:moveTo>
                <a:cubicBezTo>
                  <a:pt x="1257351" y="0"/>
                  <a:pt x="1620000" y="362649"/>
                  <a:pt x="1620000" y="810000"/>
                </a:cubicBezTo>
                <a:cubicBezTo>
                  <a:pt x="1620000" y="1257351"/>
                  <a:pt x="1257351" y="1620000"/>
                  <a:pt x="810000" y="1620000"/>
                </a:cubicBezTo>
                <a:cubicBezTo>
                  <a:pt x="362649" y="1620000"/>
                  <a:pt x="0" y="1257351"/>
                  <a:pt x="0" y="810000"/>
                </a:cubicBezTo>
                <a:cubicBezTo>
                  <a:pt x="0" y="362649"/>
                  <a:pt x="362649" y="0"/>
                  <a:pt x="810000" y="0"/>
                </a:cubicBezTo>
                <a:close/>
              </a:path>
            </a:pathLst>
          </a:custGeom>
        </p:spPr>
        <p:txBody>
          <a:bodyPr wrap="square">
            <a:noAutofit/>
          </a:bodyPr>
          <a:lstStyle/>
          <a:p>
            <a:endParaRPr lang="fr-FR"/>
          </a:p>
        </p:txBody>
      </p:sp>
      <p:sp>
        <p:nvSpPr>
          <p:cNvPr id="29" name="Espace réservé pour une image  28">
            <a:extLst>
              <a:ext uri="{FF2B5EF4-FFF2-40B4-BE49-F238E27FC236}">
                <a16:creationId xmlns:a16="http://schemas.microsoft.com/office/drawing/2014/main" id="{A602949E-B836-4907-8F56-BF687A81291F}"/>
              </a:ext>
            </a:extLst>
          </p:cNvPr>
          <p:cNvSpPr>
            <a:spLocks noGrp="1"/>
          </p:cNvSpPr>
          <p:nvPr>
            <p:ph type="pic" sz="quarter" idx="26"/>
          </p:nvPr>
        </p:nvSpPr>
        <p:spPr>
          <a:xfrm>
            <a:off x="7718721" y="2066505"/>
            <a:ext cx="1620000" cy="1620000"/>
          </a:xfrm>
          <a:custGeom>
            <a:avLst/>
            <a:gdLst>
              <a:gd name="connsiteX0" fmla="*/ 810000 w 1620000"/>
              <a:gd name="connsiteY0" fmla="*/ 0 h 1620000"/>
              <a:gd name="connsiteX1" fmla="*/ 1620000 w 1620000"/>
              <a:gd name="connsiteY1" fmla="*/ 810000 h 1620000"/>
              <a:gd name="connsiteX2" fmla="*/ 810000 w 1620000"/>
              <a:gd name="connsiteY2" fmla="*/ 1620000 h 1620000"/>
              <a:gd name="connsiteX3" fmla="*/ 0 w 1620000"/>
              <a:gd name="connsiteY3" fmla="*/ 810000 h 1620000"/>
              <a:gd name="connsiteX4" fmla="*/ 810000 w 1620000"/>
              <a:gd name="connsiteY4" fmla="*/ 0 h 162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0000" h="1620000">
                <a:moveTo>
                  <a:pt x="810000" y="0"/>
                </a:moveTo>
                <a:cubicBezTo>
                  <a:pt x="1257351" y="0"/>
                  <a:pt x="1620000" y="362649"/>
                  <a:pt x="1620000" y="810000"/>
                </a:cubicBezTo>
                <a:cubicBezTo>
                  <a:pt x="1620000" y="1257351"/>
                  <a:pt x="1257351" y="1620000"/>
                  <a:pt x="810000" y="1620000"/>
                </a:cubicBezTo>
                <a:cubicBezTo>
                  <a:pt x="362649" y="1620000"/>
                  <a:pt x="0" y="1257351"/>
                  <a:pt x="0" y="810000"/>
                </a:cubicBezTo>
                <a:cubicBezTo>
                  <a:pt x="0" y="362649"/>
                  <a:pt x="362649" y="0"/>
                  <a:pt x="810000" y="0"/>
                </a:cubicBezTo>
                <a:close/>
              </a:path>
            </a:pathLst>
          </a:custGeom>
        </p:spPr>
        <p:txBody>
          <a:bodyPr wrap="square">
            <a:noAutofit/>
          </a:bodyPr>
          <a:lstStyle/>
          <a:p>
            <a:endParaRPr lang="fr-FR"/>
          </a:p>
        </p:txBody>
      </p:sp>
    </p:spTree>
    <p:extLst>
      <p:ext uri="{BB962C8B-B14F-4D97-AF65-F5344CB8AC3E}">
        <p14:creationId xmlns:p14="http://schemas.microsoft.com/office/powerpoint/2010/main" val="218935195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Page de remerciement 1">
    <p:bg>
      <p:bgPr>
        <a:gradFill>
          <a:gsLst>
            <a:gs pos="33000">
              <a:srgbClr val="5693C9"/>
            </a:gs>
            <a:gs pos="83000">
              <a:srgbClr val="005A9D"/>
            </a:gs>
          </a:gsLst>
          <a:lin ang="1800000" scaled="0"/>
        </a:gra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5CED5518-D298-445D-82B4-377077F8C0FA}"/>
              </a:ext>
            </a:extLst>
          </p:cNvPr>
          <p:cNvSpPr/>
          <p:nvPr userDrawn="1"/>
        </p:nvSpPr>
        <p:spPr>
          <a:xfrm>
            <a:off x="0" y="0"/>
            <a:ext cx="12192000" cy="6858000"/>
          </a:xfrm>
          <a:prstGeom prst="rect">
            <a:avLst/>
          </a:prstGeom>
          <a:gradFill>
            <a:gsLst>
              <a:gs pos="33000">
                <a:srgbClr val="5693C9"/>
              </a:gs>
              <a:gs pos="83000">
                <a:srgbClr val="005A9D"/>
              </a:gs>
            </a:gsLst>
            <a:lin ang="18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a:extLst>
              <a:ext uri="{FF2B5EF4-FFF2-40B4-BE49-F238E27FC236}">
                <a16:creationId xmlns:a16="http://schemas.microsoft.com/office/drawing/2014/main" id="{1AFB42EF-FA4E-4A19-B071-45085E40D0FC}"/>
              </a:ext>
            </a:extLst>
          </p:cNvPr>
          <p:cNvSpPr>
            <a:spLocks noGrp="1"/>
          </p:cNvSpPr>
          <p:nvPr>
            <p:ph type="ctrTitle" hasCustomPrompt="1"/>
          </p:nvPr>
        </p:nvSpPr>
        <p:spPr>
          <a:xfrm>
            <a:off x="1524000" y="2235200"/>
            <a:ext cx="9144000" cy="2387600"/>
          </a:xfrm>
        </p:spPr>
        <p:txBody>
          <a:bodyPr anchor="b"/>
          <a:lstStyle>
            <a:lvl1pPr algn="ctr">
              <a:defRPr sz="6000">
                <a:solidFill>
                  <a:schemeClr val="bg1"/>
                </a:solidFill>
              </a:defRPr>
            </a:lvl1pPr>
          </a:lstStyle>
          <a:p>
            <a:r>
              <a:rPr lang="fr-FR" dirty="0"/>
              <a:t>Merci pour votre participation</a:t>
            </a:r>
          </a:p>
        </p:txBody>
      </p:sp>
      <p:pic>
        <p:nvPicPr>
          <p:cNvPr id="6" name="Image 5">
            <a:extLst>
              <a:ext uri="{FF2B5EF4-FFF2-40B4-BE49-F238E27FC236}">
                <a16:creationId xmlns:a16="http://schemas.microsoft.com/office/drawing/2014/main" id="{4069170A-6625-4FB2-9A77-DDBB50A5C84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13810" t="26546" r="13781" b="36545"/>
          <a:stretch/>
        </p:blipFill>
        <p:spPr>
          <a:xfrm>
            <a:off x="5346845" y="5678277"/>
            <a:ext cx="1725163" cy="621671"/>
          </a:xfrm>
          <a:prstGeom prst="rect">
            <a:avLst/>
          </a:prstGeom>
        </p:spPr>
      </p:pic>
      <p:sp>
        <p:nvSpPr>
          <p:cNvPr id="8" name="Rectangle : coins arrondis 7">
            <a:extLst>
              <a:ext uri="{FF2B5EF4-FFF2-40B4-BE49-F238E27FC236}">
                <a16:creationId xmlns:a16="http://schemas.microsoft.com/office/drawing/2014/main" id="{BBDFAAEE-3522-4048-858D-FABE1F16156F}"/>
              </a:ext>
            </a:extLst>
          </p:cNvPr>
          <p:cNvSpPr/>
          <p:nvPr userDrawn="1"/>
        </p:nvSpPr>
        <p:spPr>
          <a:xfrm>
            <a:off x="5362401" y="6318163"/>
            <a:ext cx="1683749" cy="109424"/>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fr-FR" sz="600" b="1" kern="1000" spc="60" baseline="0" dirty="0">
              <a:solidFill>
                <a:schemeClr val="tx2"/>
              </a:solidFill>
            </a:endParaRPr>
          </a:p>
        </p:txBody>
      </p:sp>
      <p:sp>
        <p:nvSpPr>
          <p:cNvPr id="9" name="ZoneTexte 8">
            <a:extLst>
              <a:ext uri="{FF2B5EF4-FFF2-40B4-BE49-F238E27FC236}">
                <a16:creationId xmlns:a16="http://schemas.microsoft.com/office/drawing/2014/main" id="{56877C9F-D0F4-4B40-8A9E-5237218FDE8E}"/>
              </a:ext>
            </a:extLst>
          </p:cNvPr>
          <p:cNvSpPr txBox="1"/>
          <p:nvPr userDrawn="1"/>
        </p:nvSpPr>
        <p:spPr>
          <a:xfrm>
            <a:off x="5308760" y="6271780"/>
            <a:ext cx="1132909" cy="20005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700" b="1" kern="1000" spc="10" baseline="0" dirty="0">
                <a:solidFill>
                  <a:schemeClr val="tx2"/>
                </a:solidFill>
                <a:latin typeface="+mn-lt"/>
                <a:cs typeface="Arial" panose="020B0604020202020204" pitchFamily="34" charset="0"/>
              </a:rPr>
              <a:t>NORMANDIE</a:t>
            </a:r>
          </a:p>
        </p:txBody>
      </p:sp>
    </p:spTree>
    <p:extLst>
      <p:ext uri="{BB962C8B-B14F-4D97-AF65-F5344CB8AC3E}">
        <p14:creationId xmlns:p14="http://schemas.microsoft.com/office/powerpoint/2010/main" val="211227108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Page de titre 1">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grpSp>
        <p:nvGrpSpPr>
          <p:cNvPr id="14" name="Groupe 13">
            <a:extLst>
              <a:ext uri="{FF2B5EF4-FFF2-40B4-BE49-F238E27FC236}">
                <a16:creationId xmlns:a16="http://schemas.microsoft.com/office/drawing/2014/main" id="{79D5C9AD-7F40-437F-8103-AF88ED458D68}"/>
              </a:ext>
            </a:extLst>
          </p:cNvPr>
          <p:cNvGrpSpPr/>
          <p:nvPr userDrawn="1"/>
        </p:nvGrpSpPr>
        <p:grpSpPr>
          <a:xfrm>
            <a:off x="6499121" y="2133600"/>
            <a:ext cx="5574892" cy="2418735"/>
            <a:chOff x="6499121" y="2133600"/>
            <a:chExt cx="5574892" cy="2418735"/>
          </a:xfrm>
        </p:grpSpPr>
        <p:pic>
          <p:nvPicPr>
            <p:cNvPr id="10" name="Image 9">
              <a:extLst>
                <a:ext uri="{FF2B5EF4-FFF2-40B4-BE49-F238E27FC236}">
                  <a16:creationId xmlns:a16="http://schemas.microsoft.com/office/drawing/2014/main" id="{8A50F800-C13F-4F68-A142-E1CA27F4803D}"/>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40887" t="31095" r="47016" b="33606"/>
            <a:stretch/>
          </p:blipFill>
          <p:spPr>
            <a:xfrm>
              <a:off x="6499121" y="2133600"/>
              <a:ext cx="1474840" cy="2418735"/>
            </a:xfrm>
            <a:prstGeom prst="rect">
              <a:avLst/>
            </a:prstGeom>
          </p:spPr>
        </p:pic>
        <p:pic>
          <p:nvPicPr>
            <p:cNvPr id="11" name="Image 10">
              <a:extLst>
                <a:ext uri="{FF2B5EF4-FFF2-40B4-BE49-F238E27FC236}">
                  <a16:creationId xmlns:a16="http://schemas.microsoft.com/office/drawing/2014/main" id="{9172847F-29F6-42E0-B0FD-B3A2EC00DF81}"/>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40887" t="31095" r="47016" b="33606"/>
            <a:stretch/>
          </p:blipFill>
          <p:spPr>
            <a:xfrm>
              <a:off x="7973961" y="2133600"/>
              <a:ext cx="1474840" cy="2418735"/>
            </a:xfrm>
            <a:prstGeom prst="rect">
              <a:avLst/>
            </a:prstGeom>
          </p:spPr>
        </p:pic>
        <p:pic>
          <p:nvPicPr>
            <p:cNvPr id="12" name="Image 11">
              <a:extLst>
                <a:ext uri="{FF2B5EF4-FFF2-40B4-BE49-F238E27FC236}">
                  <a16:creationId xmlns:a16="http://schemas.microsoft.com/office/drawing/2014/main" id="{5C88DB02-22C6-43A2-963D-2BED7622A184}"/>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40887" t="31095" r="47016" b="33606"/>
            <a:stretch/>
          </p:blipFill>
          <p:spPr>
            <a:xfrm>
              <a:off x="9448801" y="2133600"/>
              <a:ext cx="1474840" cy="2418735"/>
            </a:xfrm>
            <a:prstGeom prst="rect">
              <a:avLst/>
            </a:prstGeom>
          </p:spPr>
        </p:pic>
        <p:pic>
          <p:nvPicPr>
            <p:cNvPr id="13" name="Image 12">
              <a:extLst>
                <a:ext uri="{FF2B5EF4-FFF2-40B4-BE49-F238E27FC236}">
                  <a16:creationId xmlns:a16="http://schemas.microsoft.com/office/drawing/2014/main" id="{DC739348-0B5E-4113-9A94-1780041BF235}"/>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40887" t="31095" r="47016" b="33606"/>
            <a:stretch/>
          </p:blipFill>
          <p:spPr>
            <a:xfrm>
              <a:off x="10599173" y="2133600"/>
              <a:ext cx="1474840" cy="2418735"/>
            </a:xfrm>
            <a:prstGeom prst="rect">
              <a:avLst/>
            </a:prstGeom>
          </p:spPr>
        </p:pic>
      </p:grpSp>
      <p:grpSp>
        <p:nvGrpSpPr>
          <p:cNvPr id="21" name="Groupe 20">
            <a:extLst>
              <a:ext uri="{FF2B5EF4-FFF2-40B4-BE49-F238E27FC236}">
                <a16:creationId xmlns:a16="http://schemas.microsoft.com/office/drawing/2014/main" id="{11BD15CE-F864-41D6-A65D-0A58657B574C}"/>
              </a:ext>
            </a:extLst>
          </p:cNvPr>
          <p:cNvGrpSpPr/>
          <p:nvPr userDrawn="1"/>
        </p:nvGrpSpPr>
        <p:grpSpPr>
          <a:xfrm>
            <a:off x="7718323" y="0"/>
            <a:ext cx="2492480" cy="1258528"/>
            <a:chOff x="7718323" y="0"/>
            <a:chExt cx="2492480" cy="1258528"/>
          </a:xfrm>
        </p:grpSpPr>
        <p:pic>
          <p:nvPicPr>
            <p:cNvPr id="17" name="Image 16">
              <a:extLst>
                <a:ext uri="{FF2B5EF4-FFF2-40B4-BE49-F238E27FC236}">
                  <a16:creationId xmlns:a16="http://schemas.microsoft.com/office/drawing/2014/main" id="{EADF2BF4-B6C3-4CB3-8382-FCCAFE218F05}"/>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57661" t="-41" r="36291" b="81675"/>
            <a:stretch/>
          </p:blipFill>
          <p:spPr>
            <a:xfrm>
              <a:off x="7718323" y="0"/>
              <a:ext cx="737420" cy="1258528"/>
            </a:xfrm>
            <a:prstGeom prst="rect">
              <a:avLst/>
            </a:prstGeom>
          </p:spPr>
        </p:pic>
        <p:pic>
          <p:nvPicPr>
            <p:cNvPr id="18" name="Image 17">
              <a:extLst>
                <a:ext uri="{FF2B5EF4-FFF2-40B4-BE49-F238E27FC236}">
                  <a16:creationId xmlns:a16="http://schemas.microsoft.com/office/drawing/2014/main" id="{1693E4EC-D6AF-4E57-B55D-909C66FDCB27}"/>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57661" t="-41" r="36291" b="81675"/>
            <a:stretch/>
          </p:blipFill>
          <p:spPr>
            <a:xfrm>
              <a:off x="8342671" y="0"/>
              <a:ext cx="737420" cy="1258528"/>
            </a:xfrm>
            <a:prstGeom prst="rect">
              <a:avLst/>
            </a:prstGeom>
          </p:spPr>
        </p:pic>
        <p:pic>
          <p:nvPicPr>
            <p:cNvPr id="19" name="Image 18">
              <a:extLst>
                <a:ext uri="{FF2B5EF4-FFF2-40B4-BE49-F238E27FC236}">
                  <a16:creationId xmlns:a16="http://schemas.microsoft.com/office/drawing/2014/main" id="{348748C9-ACB3-4558-B570-025BD442F599}"/>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57661" t="-41" r="36291" b="81675"/>
            <a:stretch/>
          </p:blipFill>
          <p:spPr>
            <a:xfrm>
              <a:off x="9080091" y="0"/>
              <a:ext cx="737420" cy="1258528"/>
            </a:xfrm>
            <a:prstGeom prst="rect">
              <a:avLst/>
            </a:prstGeom>
          </p:spPr>
        </p:pic>
        <p:pic>
          <p:nvPicPr>
            <p:cNvPr id="20" name="Image 19">
              <a:extLst>
                <a:ext uri="{FF2B5EF4-FFF2-40B4-BE49-F238E27FC236}">
                  <a16:creationId xmlns:a16="http://schemas.microsoft.com/office/drawing/2014/main" id="{60EFB768-EB23-41A5-9F33-8788A00E5CD0}"/>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57661" t="-41" r="36291" b="81675"/>
            <a:stretch/>
          </p:blipFill>
          <p:spPr>
            <a:xfrm>
              <a:off x="9473383" y="0"/>
              <a:ext cx="737420" cy="1258528"/>
            </a:xfrm>
            <a:prstGeom prst="rect">
              <a:avLst/>
            </a:prstGeom>
          </p:spPr>
        </p:pic>
      </p:grpSp>
    </p:spTree>
    <p:extLst>
      <p:ext uri="{BB962C8B-B14F-4D97-AF65-F5344CB8AC3E}">
        <p14:creationId xmlns:p14="http://schemas.microsoft.com/office/powerpoint/2010/main" val="9097396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Page de présenta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grpSp>
        <p:nvGrpSpPr>
          <p:cNvPr id="21" name="Groupe 20">
            <a:extLst>
              <a:ext uri="{FF2B5EF4-FFF2-40B4-BE49-F238E27FC236}">
                <a16:creationId xmlns:a16="http://schemas.microsoft.com/office/drawing/2014/main" id="{AEEC8BD1-5022-4819-BB3B-994E74E3A830}"/>
              </a:ext>
            </a:extLst>
          </p:cNvPr>
          <p:cNvGrpSpPr/>
          <p:nvPr userDrawn="1"/>
        </p:nvGrpSpPr>
        <p:grpSpPr>
          <a:xfrm>
            <a:off x="7718323" y="0"/>
            <a:ext cx="2492480" cy="1258528"/>
            <a:chOff x="7718323" y="0"/>
            <a:chExt cx="2492480" cy="1258528"/>
          </a:xfrm>
        </p:grpSpPr>
        <p:pic>
          <p:nvPicPr>
            <p:cNvPr id="24" name="Image 23">
              <a:extLst>
                <a:ext uri="{FF2B5EF4-FFF2-40B4-BE49-F238E27FC236}">
                  <a16:creationId xmlns:a16="http://schemas.microsoft.com/office/drawing/2014/main" id="{55D89850-8463-4349-9DBD-3AD1C26150CD}"/>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l="57661" t="-41" r="36291" b="81675"/>
            <a:stretch/>
          </p:blipFill>
          <p:spPr>
            <a:xfrm>
              <a:off x="7718323" y="0"/>
              <a:ext cx="737420" cy="1258528"/>
            </a:xfrm>
            <a:prstGeom prst="rect">
              <a:avLst/>
            </a:prstGeom>
          </p:spPr>
        </p:pic>
        <p:pic>
          <p:nvPicPr>
            <p:cNvPr id="30" name="Image 29">
              <a:extLst>
                <a:ext uri="{FF2B5EF4-FFF2-40B4-BE49-F238E27FC236}">
                  <a16:creationId xmlns:a16="http://schemas.microsoft.com/office/drawing/2014/main" id="{94DFDA14-BA46-41AC-959A-4893A07BA2FA}"/>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l="57661" t="-41" r="36291" b="81675"/>
            <a:stretch/>
          </p:blipFill>
          <p:spPr>
            <a:xfrm>
              <a:off x="8342671" y="0"/>
              <a:ext cx="737420" cy="1258528"/>
            </a:xfrm>
            <a:prstGeom prst="rect">
              <a:avLst/>
            </a:prstGeom>
          </p:spPr>
        </p:pic>
        <p:pic>
          <p:nvPicPr>
            <p:cNvPr id="31" name="Image 30">
              <a:extLst>
                <a:ext uri="{FF2B5EF4-FFF2-40B4-BE49-F238E27FC236}">
                  <a16:creationId xmlns:a16="http://schemas.microsoft.com/office/drawing/2014/main" id="{376848DE-9D1B-4030-9B8C-6090ADD31974}"/>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l="57661" t="-41" r="36291" b="81675"/>
            <a:stretch/>
          </p:blipFill>
          <p:spPr>
            <a:xfrm>
              <a:off x="9080091" y="0"/>
              <a:ext cx="737420" cy="1258528"/>
            </a:xfrm>
            <a:prstGeom prst="rect">
              <a:avLst/>
            </a:prstGeom>
          </p:spPr>
        </p:pic>
        <p:pic>
          <p:nvPicPr>
            <p:cNvPr id="32" name="Image 31">
              <a:extLst>
                <a:ext uri="{FF2B5EF4-FFF2-40B4-BE49-F238E27FC236}">
                  <a16:creationId xmlns:a16="http://schemas.microsoft.com/office/drawing/2014/main" id="{04088008-CD0B-47C1-B7A8-76D1C031733A}"/>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l="57661" t="-41" r="36291" b="81675"/>
            <a:stretch/>
          </p:blipFill>
          <p:spPr>
            <a:xfrm>
              <a:off x="9473383" y="0"/>
              <a:ext cx="737420" cy="1258528"/>
            </a:xfrm>
            <a:prstGeom prst="rect">
              <a:avLst/>
            </a:prstGeom>
          </p:spPr>
        </p:pic>
      </p:grpSp>
      <p:sp>
        <p:nvSpPr>
          <p:cNvPr id="2" name="Titre 1">
            <a:extLst>
              <a:ext uri="{FF2B5EF4-FFF2-40B4-BE49-F238E27FC236}">
                <a16:creationId xmlns:a16="http://schemas.microsoft.com/office/drawing/2014/main" id="{8C12FC65-1AB6-46F5-9148-DDD845610797}"/>
              </a:ext>
            </a:extLst>
          </p:cNvPr>
          <p:cNvSpPr>
            <a:spLocks noGrp="1"/>
          </p:cNvSpPr>
          <p:nvPr>
            <p:ph type="title" hasCustomPrompt="1"/>
          </p:nvPr>
        </p:nvSpPr>
        <p:spPr>
          <a:xfrm>
            <a:off x="838203" y="365126"/>
            <a:ext cx="10515600" cy="754735"/>
          </a:xfrm>
        </p:spPr>
        <p:txBody>
          <a:bodyPr/>
          <a:lstStyle>
            <a:lvl1pPr>
              <a:defRPr/>
            </a:lvl1pPr>
          </a:lstStyle>
          <a:p>
            <a:r>
              <a:rPr lang="fr-FR" dirty="0"/>
              <a:t>PRÉSENTATION DES INTERVENANTS</a:t>
            </a:r>
          </a:p>
        </p:txBody>
      </p:sp>
      <p:sp>
        <p:nvSpPr>
          <p:cNvPr id="3" name="Espace réservé de la date 2">
            <a:extLst>
              <a:ext uri="{FF2B5EF4-FFF2-40B4-BE49-F238E27FC236}">
                <a16:creationId xmlns:a16="http://schemas.microsoft.com/office/drawing/2014/main" id="{1A322852-6935-4BE0-A666-6939B7D5DD1D}"/>
              </a:ext>
            </a:extLst>
          </p:cNvPr>
          <p:cNvSpPr>
            <a:spLocks noGrp="1"/>
          </p:cNvSpPr>
          <p:nvPr>
            <p:ph type="dt" sz="half" idx="10"/>
          </p:nvPr>
        </p:nvSpPr>
        <p:spPr/>
        <p:txBody>
          <a:bodyPr/>
          <a:lstStyle>
            <a:lvl1pPr>
              <a:defRPr>
                <a:latin typeface="+mj-lt"/>
              </a:defRPr>
            </a:lvl1pPr>
          </a:lstStyle>
          <a:p>
            <a:fld id="{4D9CB855-8248-48AF-BFF1-ECAD2EBE706E}" type="datetime1">
              <a:rPr lang="fr-FR" smtClean="0"/>
              <a:t>04/09/2024</a:t>
            </a:fld>
            <a:endParaRPr lang="en-US" dirty="0"/>
          </a:p>
        </p:txBody>
      </p:sp>
      <p:sp>
        <p:nvSpPr>
          <p:cNvPr id="5" name="Espace réservé du numéro de diapositive 4">
            <a:extLst>
              <a:ext uri="{FF2B5EF4-FFF2-40B4-BE49-F238E27FC236}">
                <a16:creationId xmlns:a16="http://schemas.microsoft.com/office/drawing/2014/main" id="{033ADEF4-2DA0-40E7-ADF9-0034EA512647}"/>
              </a:ext>
            </a:extLst>
          </p:cNvPr>
          <p:cNvSpPr>
            <a:spLocks noGrp="1"/>
          </p:cNvSpPr>
          <p:nvPr>
            <p:ph type="sldNum" sz="quarter" idx="12"/>
          </p:nvPr>
        </p:nvSpPr>
        <p:spPr/>
        <p:txBody>
          <a:bodyPr/>
          <a:lstStyle>
            <a:lvl1pPr>
              <a:defRPr>
                <a:latin typeface="+mj-lt"/>
              </a:defRPr>
            </a:lvl1pPr>
          </a:lstStyle>
          <a:p>
            <a:fld id="{48F63A3B-78C7-47BE-AE5E-E10140E04643}" type="slidenum">
              <a:rPr lang="en-US" smtClean="0"/>
              <a:pPr/>
              <a:t>‹N°›</a:t>
            </a:fld>
            <a:endParaRPr lang="en-US" dirty="0"/>
          </a:p>
        </p:txBody>
      </p:sp>
      <p:sp>
        <p:nvSpPr>
          <p:cNvPr id="6" name="Text Placeholder 2">
            <a:extLst>
              <a:ext uri="{FF2B5EF4-FFF2-40B4-BE49-F238E27FC236}">
                <a16:creationId xmlns:a16="http://schemas.microsoft.com/office/drawing/2014/main" id="{05CBC2CF-AAA7-4651-AA38-A95A04177429}"/>
              </a:ext>
            </a:extLst>
          </p:cNvPr>
          <p:cNvSpPr>
            <a:spLocks noGrp="1"/>
          </p:cNvSpPr>
          <p:nvPr>
            <p:ph type="body" idx="1" hasCustomPrompt="1"/>
          </p:nvPr>
        </p:nvSpPr>
        <p:spPr>
          <a:xfrm>
            <a:off x="2051484" y="4134109"/>
            <a:ext cx="1956238" cy="298533"/>
          </a:xfrm>
          <a:prstGeom prst="rect">
            <a:avLst/>
          </a:prstGeom>
        </p:spPr>
        <p:txBody>
          <a:bodyPr anchor="b">
            <a:normAutofit/>
          </a:bodyPr>
          <a:lstStyle>
            <a:lvl1pPr marL="0" indent="0">
              <a:buNone/>
              <a:defRPr sz="1270" b="0" i="0">
                <a:solidFill>
                  <a:srgbClr val="5693C9"/>
                </a:solidFill>
                <a:latin typeface="Playfair Display" pitchFamily="2" charset="0"/>
              </a:defRPr>
            </a:lvl1pPr>
            <a:lvl2pPr marL="457184" indent="0">
              <a:buNone/>
              <a:defRPr sz="2000" b="1"/>
            </a:lvl2pPr>
            <a:lvl3pPr marL="914366" indent="0">
              <a:buNone/>
              <a:defRPr sz="1800" b="1"/>
            </a:lvl3pPr>
            <a:lvl4pPr marL="1371549" indent="0">
              <a:buNone/>
              <a:defRPr sz="1600" b="1"/>
            </a:lvl4pPr>
            <a:lvl5pPr marL="1828732" indent="0">
              <a:buNone/>
              <a:defRPr sz="1600" b="1"/>
            </a:lvl5pPr>
            <a:lvl6pPr marL="2285916" indent="0">
              <a:buNone/>
              <a:defRPr sz="1600" b="1"/>
            </a:lvl6pPr>
            <a:lvl7pPr marL="2743099" indent="0">
              <a:buNone/>
              <a:defRPr sz="1600" b="1"/>
            </a:lvl7pPr>
            <a:lvl8pPr marL="3200283" indent="0">
              <a:buNone/>
              <a:defRPr sz="1600" b="1"/>
            </a:lvl8pPr>
            <a:lvl9pPr marL="3657465" indent="0">
              <a:buNone/>
              <a:defRPr sz="1600" b="1"/>
            </a:lvl9pPr>
          </a:lstStyle>
          <a:p>
            <a:pPr lvl="0"/>
            <a:r>
              <a:rPr lang="fr-FR" dirty="0"/>
              <a:t>Fonction</a:t>
            </a:r>
          </a:p>
        </p:txBody>
      </p:sp>
      <p:sp>
        <p:nvSpPr>
          <p:cNvPr id="10" name="Text Placeholder 2">
            <a:extLst>
              <a:ext uri="{FF2B5EF4-FFF2-40B4-BE49-F238E27FC236}">
                <a16:creationId xmlns:a16="http://schemas.microsoft.com/office/drawing/2014/main" id="{AF4545EE-35EB-4305-A30B-D5EE25254649}"/>
              </a:ext>
            </a:extLst>
          </p:cNvPr>
          <p:cNvSpPr>
            <a:spLocks noGrp="1"/>
          </p:cNvSpPr>
          <p:nvPr>
            <p:ph type="body" idx="13" hasCustomPrompt="1"/>
          </p:nvPr>
        </p:nvSpPr>
        <p:spPr>
          <a:xfrm>
            <a:off x="2051484" y="3826448"/>
            <a:ext cx="1956238" cy="298533"/>
          </a:xfrm>
          <a:prstGeom prst="rect">
            <a:avLst/>
          </a:prstGeom>
        </p:spPr>
        <p:txBody>
          <a:bodyPr anchor="b">
            <a:normAutofit/>
          </a:bodyPr>
          <a:lstStyle>
            <a:lvl1pPr marL="0" indent="0">
              <a:buNone/>
              <a:defRPr sz="1270" b="1" i="0">
                <a:solidFill>
                  <a:srgbClr val="005A9D"/>
                </a:solidFill>
                <a:latin typeface="DM Sans" pitchFamily="2" charset="0"/>
              </a:defRPr>
            </a:lvl1pPr>
            <a:lvl2pPr marL="457184" indent="0">
              <a:buNone/>
              <a:defRPr sz="2000" b="1"/>
            </a:lvl2pPr>
            <a:lvl3pPr marL="914366" indent="0">
              <a:buNone/>
              <a:defRPr sz="1800" b="1"/>
            </a:lvl3pPr>
            <a:lvl4pPr marL="1371549" indent="0">
              <a:buNone/>
              <a:defRPr sz="1600" b="1"/>
            </a:lvl4pPr>
            <a:lvl5pPr marL="1828732" indent="0">
              <a:buNone/>
              <a:defRPr sz="1600" b="1"/>
            </a:lvl5pPr>
            <a:lvl6pPr marL="2285916" indent="0">
              <a:buNone/>
              <a:defRPr sz="1600" b="1"/>
            </a:lvl6pPr>
            <a:lvl7pPr marL="2743099" indent="0">
              <a:buNone/>
              <a:defRPr sz="1600" b="1"/>
            </a:lvl7pPr>
            <a:lvl8pPr marL="3200283" indent="0">
              <a:buNone/>
              <a:defRPr sz="1600" b="1"/>
            </a:lvl8pPr>
            <a:lvl9pPr marL="3657465" indent="0">
              <a:buNone/>
              <a:defRPr sz="1600" b="1"/>
            </a:lvl9pPr>
          </a:lstStyle>
          <a:p>
            <a:pPr lvl="0"/>
            <a:r>
              <a:rPr lang="fr-FR" dirty="0"/>
              <a:t>Prénom NOM</a:t>
            </a:r>
          </a:p>
        </p:txBody>
      </p:sp>
      <p:sp>
        <p:nvSpPr>
          <p:cNvPr id="18" name="Espace réservé pour une image  17">
            <a:extLst>
              <a:ext uri="{FF2B5EF4-FFF2-40B4-BE49-F238E27FC236}">
                <a16:creationId xmlns:a16="http://schemas.microsoft.com/office/drawing/2014/main" id="{A974BFEA-420A-4691-8AB8-CAEBBEAAA92B}"/>
              </a:ext>
            </a:extLst>
          </p:cNvPr>
          <p:cNvSpPr>
            <a:spLocks noGrp="1"/>
          </p:cNvSpPr>
          <p:nvPr>
            <p:ph type="pic" sz="quarter" idx="15"/>
          </p:nvPr>
        </p:nvSpPr>
        <p:spPr>
          <a:xfrm>
            <a:off x="2219603" y="2066505"/>
            <a:ext cx="1620000" cy="1620000"/>
          </a:xfrm>
          <a:custGeom>
            <a:avLst/>
            <a:gdLst>
              <a:gd name="connsiteX0" fmla="*/ 810000 w 1620000"/>
              <a:gd name="connsiteY0" fmla="*/ 0 h 1620000"/>
              <a:gd name="connsiteX1" fmla="*/ 1620000 w 1620000"/>
              <a:gd name="connsiteY1" fmla="*/ 810000 h 1620000"/>
              <a:gd name="connsiteX2" fmla="*/ 810000 w 1620000"/>
              <a:gd name="connsiteY2" fmla="*/ 1620000 h 1620000"/>
              <a:gd name="connsiteX3" fmla="*/ 0 w 1620000"/>
              <a:gd name="connsiteY3" fmla="*/ 810000 h 1620000"/>
              <a:gd name="connsiteX4" fmla="*/ 810000 w 1620000"/>
              <a:gd name="connsiteY4" fmla="*/ 0 h 162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0000" h="1620000">
                <a:moveTo>
                  <a:pt x="810000" y="0"/>
                </a:moveTo>
                <a:cubicBezTo>
                  <a:pt x="1257351" y="0"/>
                  <a:pt x="1620000" y="362649"/>
                  <a:pt x="1620000" y="810000"/>
                </a:cubicBezTo>
                <a:cubicBezTo>
                  <a:pt x="1620000" y="1257351"/>
                  <a:pt x="1257351" y="1620000"/>
                  <a:pt x="810000" y="1620000"/>
                </a:cubicBezTo>
                <a:cubicBezTo>
                  <a:pt x="362649" y="1620000"/>
                  <a:pt x="0" y="1257351"/>
                  <a:pt x="0" y="810000"/>
                </a:cubicBezTo>
                <a:cubicBezTo>
                  <a:pt x="0" y="362649"/>
                  <a:pt x="362649" y="0"/>
                  <a:pt x="810000" y="0"/>
                </a:cubicBezTo>
                <a:close/>
              </a:path>
            </a:pathLst>
          </a:custGeom>
        </p:spPr>
        <p:txBody>
          <a:bodyPr wrap="square">
            <a:noAutofit/>
          </a:bodyPr>
          <a:lstStyle/>
          <a:p>
            <a:endParaRPr lang="fr-FR"/>
          </a:p>
        </p:txBody>
      </p:sp>
      <p:sp>
        <p:nvSpPr>
          <p:cNvPr id="19" name="Text Placeholder 2">
            <a:extLst>
              <a:ext uri="{FF2B5EF4-FFF2-40B4-BE49-F238E27FC236}">
                <a16:creationId xmlns:a16="http://schemas.microsoft.com/office/drawing/2014/main" id="{61721447-6B0F-460C-B39A-9882FFAE0D68}"/>
              </a:ext>
            </a:extLst>
          </p:cNvPr>
          <p:cNvSpPr>
            <a:spLocks noGrp="1"/>
          </p:cNvSpPr>
          <p:nvPr>
            <p:ph type="body" idx="16" hasCustomPrompt="1"/>
          </p:nvPr>
        </p:nvSpPr>
        <p:spPr>
          <a:xfrm>
            <a:off x="4828275" y="4134109"/>
            <a:ext cx="1956238" cy="298533"/>
          </a:xfrm>
          <a:prstGeom prst="rect">
            <a:avLst/>
          </a:prstGeom>
        </p:spPr>
        <p:txBody>
          <a:bodyPr anchor="b">
            <a:normAutofit/>
          </a:bodyPr>
          <a:lstStyle>
            <a:lvl1pPr marL="0" indent="0">
              <a:buNone/>
              <a:defRPr sz="1270" b="0" i="0">
                <a:solidFill>
                  <a:srgbClr val="5693C9"/>
                </a:solidFill>
                <a:latin typeface="Playfair Display" pitchFamily="2" charset="0"/>
              </a:defRPr>
            </a:lvl1pPr>
            <a:lvl2pPr marL="457184" indent="0">
              <a:buNone/>
              <a:defRPr sz="2000" b="1"/>
            </a:lvl2pPr>
            <a:lvl3pPr marL="914366" indent="0">
              <a:buNone/>
              <a:defRPr sz="1800" b="1"/>
            </a:lvl3pPr>
            <a:lvl4pPr marL="1371549" indent="0">
              <a:buNone/>
              <a:defRPr sz="1600" b="1"/>
            </a:lvl4pPr>
            <a:lvl5pPr marL="1828732" indent="0">
              <a:buNone/>
              <a:defRPr sz="1600" b="1"/>
            </a:lvl5pPr>
            <a:lvl6pPr marL="2285916" indent="0">
              <a:buNone/>
              <a:defRPr sz="1600" b="1"/>
            </a:lvl6pPr>
            <a:lvl7pPr marL="2743099" indent="0">
              <a:buNone/>
              <a:defRPr sz="1600" b="1"/>
            </a:lvl7pPr>
            <a:lvl8pPr marL="3200283" indent="0">
              <a:buNone/>
              <a:defRPr sz="1600" b="1"/>
            </a:lvl8pPr>
            <a:lvl9pPr marL="3657465" indent="0">
              <a:buNone/>
              <a:defRPr sz="1600" b="1"/>
            </a:lvl9pPr>
          </a:lstStyle>
          <a:p>
            <a:pPr lvl="0"/>
            <a:r>
              <a:rPr lang="fr-FR" dirty="0"/>
              <a:t>Fonction</a:t>
            </a:r>
          </a:p>
        </p:txBody>
      </p:sp>
      <p:sp>
        <p:nvSpPr>
          <p:cNvPr id="20" name="Text Placeholder 2">
            <a:extLst>
              <a:ext uri="{FF2B5EF4-FFF2-40B4-BE49-F238E27FC236}">
                <a16:creationId xmlns:a16="http://schemas.microsoft.com/office/drawing/2014/main" id="{99883866-FD02-4ACB-A605-9A2688B6F88D}"/>
              </a:ext>
            </a:extLst>
          </p:cNvPr>
          <p:cNvSpPr>
            <a:spLocks noGrp="1"/>
          </p:cNvSpPr>
          <p:nvPr>
            <p:ph type="body" idx="17" hasCustomPrompt="1"/>
          </p:nvPr>
        </p:nvSpPr>
        <p:spPr>
          <a:xfrm>
            <a:off x="4828275" y="3826448"/>
            <a:ext cx="1956238" cy="298533"/>
          </a:xfrm>
          <a:prstGeom prst="rect">
            <a:avLst/>
          </a:prstGeom>
        </p:spPr>
        <p:txBody>
          <a:bodyPr anchor="b">
            <a:normAutofit/>
          </a:bodyPr>
          <a:lstStyle>
            <a:lvl1pPr marL="0" indent="0">
              <a:buNone/>
              <a:defRPr sz="1270" b="1" i="0">
                <a:solidFill>
                  <a:srgbClr val="005A9D"/>
                </a:solidFill>
                <a:latin typeface="DM Sans" pitchFamily="2" charset="0"/>
              </a:defRPr>
            </a:lvl1pPr>
            <a:lvl2pPr marL="457184" indent="0">
              <a:buNone/>
              <a:defRPr sz="2000" b="1"/>
            </a:lvl2pPr>
            <a:lvl3pPr marL="914366" indent="0">
              <a:buNone/>
              <a:defRPr sz="1800" b="1"/>
            </a:lvl3pPr>
            <a:lvl4pPr marL="1371549" indent="0">
              <a:buNone/>
              <a:defRPr sz="1600" b="1"/>
            </a:lvl4pPr>
            <a:lvl5pPr marL="1828732" indent="0">
              <a:buNone/>
              <a:defRPr sz="1600" b="1"/>
            </a:lvl5pPr>
            <a:lvl6pPr marL="2285916" indent="0">
              <a:buNone/>
              <a:defRPr sz="1600" b="1"/>
            </a:lvl6pPr>
            <a:lvl7pPr marL="2743099" indent="0">
              <a:buNone/>
              <a:defRPr sz="1600" b="1"/>
            </a:lvl7pPr>
            <a:lvl8pPr marL="3200283" indent="0">
              <a:buNone/>
              <a:defRPr sz="1600" b="1"/>
            </a:lvl8pPr>
            <a:lvl9pPr marL="3657465" indent="0">
              <a:buNone/>
              <a:defRPr sz="1600" b="1"/>
            </a:lvl9pPr>
          </a:lstStyle>
          <a:p>
            <a:pPr lvl="0"/>
            <a:r>
              <a:rPr lang="fr-FR" dirty="0"/>
              <a:t>Prénom NOM</a:t>
            </a:r>
          </a:p>
        </p:txBody>
      </p:sp>
      <p:sp>
        <p:nvSpPr>
          <p:cNvPr id="22" name="Text Placeholder 2">
            <a:extLst>
              <a:ext uri="{FF2B5EF4-FFF2-40B4-BE49-F238E27FC236}">
                <a16:creationId xmlns:a16="http://schemas.microsoft.com/office/drawing/2014/main" id="{497F4202-1A8C-442C-8E96-EE748648A0A5}"/>
              </a:ext>
            </a:extLst>
          </p:cNvPr>
          <p:cNvSpPr>
            <a:spLocks noGrp="1"/>
          </p:cNvSpPr>
          <p:nvPr>
            <p:ph type="body" idx="19" hasCustomPrompt="1"/>
          </p:nvPr>
        </p:nvSpPr>
        <p:spPr>
          <a:xfrm>
            <a:off x="7550602" y="4134109"/>
            <a:ext cx="1956238" cy="298533"/>
          </a:xfrm>
          <a:prstGeom prst="rect">
            <a:avLst/>
          </a:prstGeom>
        </p:spPr>
        <p:txBody>
          <a:bodyPr anchor="b">
            <a:normAutofit/>
          </a:bodyPr>
          <a:lstStyle>
            <a:lvl1pPr marL="0" indent="0">
              <a:buNone/>
              <a:defRPr sz="1270" b="0" i="0">
                <a:solidFill>
                  <a:srgbClr val="5693C9"/>
                </a:solidFill>
                <a:latin typeface="Playfair Display" pitchFamily="2" charset="0"/>
              </a:defRPr>
            </a:lvl1pPr>
            <a:lvl2pPr marL="457184" indent="0">
              <a:buNone/>
              <a:defRPr sz="2000" b="1"/>
            </a:lvl2pPr>
            <a:lvl3pPr marL="914366" indent="0">
              <a:buNone/>
              <a:defRPr sz="1800" b="1"/>
            </a:lvl3pPr>
            <a:lvl4pPr marL="1371549" indent="0">
              <a:buNone/>
              <a:defRPr sz="1600" b="1"/>
            </a:lvl4pPr>
            <a:lvl5pPr marL="1828732" indent="0">
              <a:buNone/>
              <a:defRPr sz="1600" b="1"/>
            </a:lvl5pPr>
            <a:lvl6pPr marL="2285916" indent="0">
              <a:buNone/>
              <a:defRPr sz="1600" b="1"/>
            </a:lvl6pPr>
            <a:lvl7pPr marL="2743099" indent="0">
              <a:buNone/>
              <a:defRPr sz="1600" b="1"/>
            </a:lvl7pPr>
            <a:lvl8pPr marL="3200283" indent="0">
              <a:buNone/>
              <a:defRPr sz="1600" b="1"/>
            </a:lvl8pPr>
            <a:lvl9pPr marL="3657465" indent="0">
              <a:buNone/>
              <a:defRPr sz="1600" b="1"/>
            </a:lvl9pPr>
          </a:lstStyle>
          <a:p>
            <a:pPr lvl="0"/>
            <a:r>
              <a:rPr lang="fr-FR" dirty="0"/>
              <a:t>Fonction</a:t>
            </a:r>
          </a:p>
        </p:txBody>
      </p:sp>
      <p:sp>
        <p:nvSpPr>
          <p:cNvPr id="23" name="Text Placeholder 2">
            <a:extLst>
              <a:ext uri="{FF2B5EF4-FFF2-40B4-BE49-F238E27FC236}">
                <a16:creationId xmlns:a16="http://schemas.microsoft.com/office/drawing/2014/main" id="{1849DFEA-D936-4384-8DFD-0903357A099E}"/>
              </a:ext>
            </a:extLst>
          </p:cNvPr>
          <p:cNvSpPr>
            <a:spLocks noGrp="1"/>
          </p:cNvSpPr>
          <p:nvPr>
            <p:ph type="body" idx="20" hasCustomPrompt="1"/>
          </p:nvPr>
        </p:nvSpPr>
        <p:spPr>
          <a:xfrm>
            <a:off x="7550602" y="3826448"/>
            <a:ext cx="1956238" cy="298533"/>
          </a:xfrm>
          <a:prstGeom prst="rect">
            <a:avLst/>
          </a:prstGeom>
        </p:spPr>
        <p:txBody>
          <a:bodyPr anchor="b">
            <a:normAutofit/>
          </a:bodyPr>
          <a:lstStyle>
            <a:lvl1pPr marL="0" indent="0">
              <a:buNone/>
              <a:defRPr sz="1270" b="1" i="0">
                <a:solidFill>
                  <a:srgbClr val="005A9D"/>
                </a:solidFill>
                <a:latin typeface="DM Sans" pitchFamily="2" charset="0"/>
              </a:defRPr>
            </a:lvl1pPr>
            <a:lvl2pPr marL="457184" indent="0">
              <a:buNone/>
              <a:defRPr sz="2000" b="1"/>
            </a:lvl2pPr>
            <a:lvl3pPr marL="914366" indent="0">
              <a:buNone/>
              <a:defRPr sz="1800" b="1"/>
            </a:lvl3pPr>
            <a:lvl4pPr marL="1371549" indent="0">
              <a:buNone/>
              <a:defRPr sz="1600" b="1"/>
            </a:lvl4pPr>
            <a:lvl5pPr marL="1828732" indent="0">
              <a:buNone/>
              <a:defRPr sz="1600" b="1"/>
            </a:lvl5pPr>
            <a:lvl6pPr marL="2285916" indent="0">
              <a:buNone/>
              <a:defRPr sz="1600" b="1"/>
            </a:lvl6pPr>
            <a:lvl7pPr marL="2743099" indent="0">
              <a:buNone/>
              <a:defRPr sz="1600" b="1"/>
            </a:lvl7pPr>
            <a:lvl8pPr marL="3200283" indent="0">
              <a:buNone/>
              <a:defRPr sz="1600" b="1"/>
            </a:lvl8pPr>
            <a:lvl9pPr marL="3657465" indent="0">
              <a:buNone/>
              <a:defRPr sz="1600" b="1"/>
            </a:lvl9pPr>
          </a:lstStyle>
          <a:p>
            <a:pPr lvl="0"/>
            <a:r>
              <a:rPr lang="fr-FR" dirty="0"/>
              <a:t>Prénom NOM</a:t>
            </a:r>
          </a:p>
        </p:txBody>
      </p:sp>
      <p:sp>
        <p:nvSpPr>
          <p:cNvPr id="25" name="Text Placeholder 2">
            <a:extLst>
              <a:ext uri="{FF2B5EF4-FFF2-40B4-BE49-F238E27FC236}">
                <a16:creationId xmlns:a16="http://schemas.microsoft.com/office/drawing/2014/main" id="{DDC803DF-5AE1-480B-954B-6E6C533AEA7D}"/>
              </a:ext>
            </a:extLst>
          </p:cNvPr>
          <p:cNvSpPr>
            <a:spLocks noGrp="1"/>
          </p:cNvSpPr>
          <p:nvPr>
            <p:ph type="body" idx="22" hasCustomPrompt="1"/>
          </p:nvPr>
        </p:nvSpPr>
        <p:spPr>
          <a:xfrm>
            <a:off x="2051484" y="4441758"/>
            <a:ext cx="1956238" cy="298533"/>
          </a:xfrm>
          <a:prstGeom prst="rect">
            <a:avLst/>
          </a:prstGeom>
        </p:spPr>
        <p:txBody>
          <a:bodyPr anchor="b">
            <a:normAutofit/>
          </a:bodyPr>
          <a:lstStyle>
            <a:lvl1pPr marL="0" indent="0">
              <a:buNone/>
              <a:defRPr sz="1089" b="0" i="0">
                <a:solidFill>
                  <a:schemeClr val="tx1"/>
                </a:solidFill>
                <a:latin typeface="+mj-lt"/>
              </a:defRPr>
            </a:lvl1pPr>
            <a:lvl2pPr marL="457184" indent="0">
              <a:buNone/>
              <a:defRPr sz="2000" b="1"/>
            </a:lvl2pPr>
            <a:lvl3pPr marL="914366" indent="0">
              <a:buNone/>
              <a:defRPr sz="1800" b="1"/>
            </a:lvl3pPr>
            <a:lvl4pPr marL="1371549" indent="0">
              <a:buNone/>
              <a:defRPr sz="1600" b="1"/>
            </a:lvl4pPr>
            <a:lvl5pPr marL="1828732" indent="0">
              <a:buNone/>
              <a:defRPr sz="1600" b="1"/>
            </a:lvl5pPr>
            <a:lvl6pPr marL="2285916" indent="0">
              <a:buNone/>
              <a:defRPr sz="1600" b="1"/>
            </a:lvl6pPr>
            <a:lvl7pPr marL="2743099" indent="0">
              <a:buNone/>
              <a:defRPr sz="1600" b="1"/>
            </a:lvl7pPr>
            <a:lvl8pPr marL="3200283" indent="0">
              <a:buNone/>
              <a:defRPr sz="1600" b="1"/>
            </a:lvl8pPr>
            <a:lvl9pPr marL="3657465" indent="0">
              <a:buNone/>
              <a:defRPr sz="1600" b="1"/>
            </a:lvl9pPr>
          </a:lstStyle>
          <a:p>
            <a:pPr lvl="0"/>
            <a:r>
              <a:rPr lang="fr-FR" dirty="0"/>
              <a:t>Entreprise / Établissement</a:t>
            </a:r>
          </a:p>
        </p:txBody>
      </p:sp>
      <p:sp>
        <p:nvSpPr>
          <p:cNvPr id="26" name="Text Placeholder 2">
            <a:extLst>
              <a:ext uri="{FF2B5EF4-FFF2-40B4-BE49-F238E27FC236}">
                <a16:creationId xmlns:a16="http://schemas.microsoft.com/office/drawing/2014/main" id="{DD48C1CA-2570-472C-93A0-1C2F25EED5BA}"/>
              </a:ext>
            </a:extLst>
          </p:cNvPr>
          <p:cNvSpPr>
            <a:spLocks noGrp="1"/>
          </p:cNvSpPr>
          <p:nvPr>
            <p:ph type="body" idx="23" hasCustomPrompt="1"/>
          </p:nvPr>
        </p:nvSpPr>
        <p:spPr>
          <a:xfrm>
            <a:off x="4828275" y="4441758"/>
            <a:ext cx="1956238" cy="298533"/>
          </a:xfrm>
          <a:prstGeom prst="rect">
            <a:avLst/>
          </a:prstGeom>
        </p:spPr>
        <p:txBody>
          <a:bodyPr anchor="b">
            <a:normAutofit/>
          </a:bodyPr>
          <a:lstStyle>
            <a:lvl1pPr marL="0" indent="0">
              <a:buNone/>
              <a:defRPr sz="1089" b="0" i="0">
                <a:solidFill>
                  <a:schemeClr val="tx1"/>
                </a:solidFill>
                <a:latin typeface="+mj-lt"/>
              </a:defRPr>
            </a:lvl1pPr>
            <a:lvl2pPr marL="457184" indent="0">
              <a:buNone/>
              <a:defRPr sz="2000" b="1"/>
            </a:lvl2pPr>
            <a:lvl3pPr marL="914366" indent="0">
              <a:buNone/>
              <a:defRPr sz="1800" b="1"/>
            </a:lvl3pPr>
            <a:lvl4pPr marL="1371549" indent="0">
              <a:buNone/>
              <a:defRPr sz="1600" b="1"/>
            </a:lvl4pPr>
            <a:lvl5pPr marL="1828732" indent="0">
              <a:buNone/>
              <a:defRPr sz="1600" b="1"/>
            </a:lvl5pPr>
            <a:lvl6pPr marL="2285916" indent="0">
              <a:buNone/>
              <a:defRPr sz="1600" b="1"/>
            </a:lvl6pPr>
            <a:lvl7pPr marL="2743099" indent="0">
              <a:buNone/>
              <a:defRPr sz="1600" b="1"/>
            </a:lvl7pPr>
            <a:lvl8pPr marL="3200283" indent="0">
              <a:buNone/>
              <a:defRPr sz="1600" b="1"/>
            </a:lvl8pPr>
            <a:lvl9pPr marL="3657465" indent="0">
              <a:buNone/>
              <a:defRPr sz="1600" b="1"/>
            </a:lvl9pPr>
          </a:lstStyle>
          <a:p>
            <a:pPr lvl="0"/>
            <a:r>
              <a:rPr lang="fr-FR" dirty="0"/>
              <a:t>Entreprise / Établissement</a:t>
            </a:r>
          </a:p>
        </p:txBody>
      </p:sp>
      <p:sp>
        <p:nvSpPr>
          <p:cNvPr id="27" name="Text Placeholder 2">
            <a:extLst>
              <a:ext uri="{FF2B5EF4-FFF2-40B4-BE49-F238E27FC236}">
                <a16:creationId xmlns:a16="http://schemas.microsoft.com/office/drawing/2014/main" id="{8334D585-E495-4981-B18C-D05EC739E94A}"/>
              </a:ext>
            </a:extLst>
          </p:cNvPr>
          <p:cNvSpPr>
            <a:spLocks noGrp="1"/>
          </p:cNvSpPr>
          <p:nvPr>
            <p:ph type="body" idx="24" hasCustomPrompt="1"/>
          </p:nvPr>
        </p:nvSpPr>
        <p:spPr>
          <a:xfrm>
            <a:off x="7550602" y="4441758"/>
            <a:ext cx="1956238" cy="298533"/>
          </a:xfrm>
          <a:prstGeom prst="rect">
            <a:avLst/>
          </a:prstGeom>
        </p:spPr>
        <p:txBody>
          <a:bodyPr anchor="b">
            <a:normAutofit/>
          </a:bodyPr>
          <a:lstStyle>
            <a:lvl1pPr marL="0" indent="0">
              <a:buNone/>
              <a:defRPr sz="1089" b="0" i="0">
                <a:solidFill>
                  <a:schemeClr val="tx1"/>
                </a:solidFill>
                <a:latin typeface="+mj-lt"/>
              </a:defRPr>
            </a:lvl1pPr>
            <a:lvl2pPr marL="457184" indent="0">
              <a:buNone/>
              <a:defRPr sz="2000" b="1"/>
            </a:lvl2pPr>
            <a:lvl3pPr marL="914366" indent="0">
              <a:buNone/>
              <a:defRPr sz="1800" b="1"/>
            </a:lvl3pPr>
            <a:lvl4pPr marL="1371549" indent="0">
              <a:buNone/>
              <a:defRPr sz="1600" b="1"/>
            </a:lvl4pPr>
            <a:lvl5pPr marL="1828732" indent="0">
              <a:buNone/>
              <a:defRPr sz="1600" b="1"/>
            </a:lvl5pPr>
            <a:lvl6pPr marL="2285916" indent="0">
              <a:buNone/>
              <a:defRPr sz="1600" b="1"/>
            </a:lvl6pPr>
            <a:lvl7pPr marL="2743099" indent="0">
              <a:buNone/>
              <a:defRPr sz="1600" b="1"/>
            </a:lvl7pPr>
            <a:lvl8pPr marL="3200283" indent="0">
              <a:buNone/>
              <a:defRPr sz="1600" b="1"/>
            </a:lvl8pPr>
            <a:lvl9pPr marL="3657465" indent="0">
              <a:buNone/>
              <a:defRPr sz="1600" b="1"/>
            </a:lvl9pPr>
          </a:lstStyle>
          <a:p>
            <a:pPr lvl="0"/>
            <a:r>
              <a:rPr lang="fr-FR" dirty="0"/>
              <a:t>Entreprise / Établissement</a:t>
            </a:r>
          </a:p>
        </p:txBody>
      </p:sp>
      <p:sp>
        <p:nvSpPr>
          <p:cNvPr id="28" name="Espace réservé pour une image  27">
            <a:extLst>
              <a:ext uri="{FF2B5EF4-FFF2-40B4-BE49-F238E27FC236}">
                <a16:creationId xmlns:a16="http://schemas.microsoft.com/office/drawing/2014/main" id="{F63EABCB-F5DE-4D76-9E60-D5D9700435D6}"/>
              </a:ext>
            </a:extLst>
          </p:cNvPr>
          <p:cNvSpPr>
            <a:spLocks noGrp="1"/>
          </p:cNvSpPr>
          <p:nvPr>
            <p:ph type="pic" sz="quarter" idx="25"/>
          </p:nvPr>
        </p:nvSpPr>
        <p:spPr>
          <a:xfrm>
            <a:off x="4996394" y="2071170"/>
            <a:ext cx="1620000" cy="1620000"/>
          </a:xfrm>
          <a:custGeom>
            <a:avLst/>
            <a:gdLst>
              <a:gd name="connsiteX0" fmla="*/ 810000 w 1620000"/>
              <a:gd name="connsiteY0" fmla="*/ 0 h 1620000"/>
              <a:gd name="connsiteX1" fmla="*/ 1620000 w 1620000"/>
              <a:gd name="connsiteY1" fmla="*/ 810000 h 1620000"/>
              <a:gd name="connsiteX2" fmla="*/ 810000 w 1620000"/>
              <a:gd name="connsiteY2" fmla="*/ 1620000 h 1620000"/>
              <a:gd name="connsiteX3" fmla="*/ 0 w 1620000"/>
              <a:gd name="connsiteY3" fmla="*/ 810000 h 1620000"/>
              <a:gd name="connsiteX4" fmla="*/ 810000 w 1620000"/>
              <a:gd name="connsiteY4" fmla="*/ 0 h 162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0000" h="1620000">
                <a:moveTo>
                  <a:pt x="810000" y="0"/>
                </a:moveTo>
                <a:cubicBezTo>
                  <a:pt x="1257351" y="0"/>
                  <a:pt x="1620000" y="362649"/>
                  <a:pt x="1620000" y="810000"/>
                </a:cubicBezTo>
                <a:cubicBezTo>
                  <a:pt x="1620000" y="1257351"/>
                  <a:pt x="1257351" y="1620000"/>
                  <a:pt x="810000" y="1620000"/>
                </a:cubicBezTo>
                <a:cubicBezTo>
                  <a:pt x="362649" y="1620000"/>
                  <a:pt x="0" y="1257351"/>
                  <a:pt x="0" y="810000"/>
                </a:cubicBezTo>
                <a:cubicBezTo>
                  <a:pt x="0" y="362649"/>
                  <a:pt x="362649" y="0"/>
                  <a:pt x="810000" y="0"/>
                </a:cubicBezTo>
                <a:close/>
              </a:path>
            </a:pathLst>
          </a:custGeom>
        </p:spPr>
        <p:txBody>
          <a:bodyPr wrap="square">
            <a:noAutofit/>
          </a:bodyPr>
          <a:lstStyle/>
          <a:p>
            <a:endParaRPr lang="fr-FR"/>
          </a:p>
        </p:txBody>
      </p:sp>
      <p:sp>
        <p:nvSpPr>
          <p:cNvPr id="29" name="Espace réservé pour une image  28">
            <a:extLst>
              <a:ext uri="{FF2B5EF4-FFF2-40B4-BE49-F238E27FC236}">
                <a16:creationId xmlns:a16="http://schemas.microsoft.com/office/drawing/2014/main" id="{A602949E-B836-4907-8F56-BF687A81291F}"/>
              </a:ext>
            </a:extLst>
          </p:cNvPr>
          <p:cNvSpPr>
            <a:spLocks noGrp="1"/>
          </p:cNvSpPr>
          <p:nvPr>
            <p:ph type="pic" sz="quarter" idx="26"/>
          </p:nvPr>
        </p:nvSpPr>
        <p:spPr>
          <a:xfrm>
            <a:off x="7718721" y="2066505"/>
            <a:ext cx="1620000" cy="1620000"/>
          </a:xfrm>
          <a:custGeom>
            <a:avLst/>
            <a:gdLst>
              <a:gd name="connsiteX0" fmla="*/ 810000 w 1620000"/>
              <a:gd name="connsiteY0" fmla="*/ 0 h 1620000"/>
              <a:gd name="connsiteX1" fmla="*/ 1620000 w 1620000"/>
              <a:gd name="connsiteY1" fmla="*/ 810000 h 1620000"/>
              <a:gd name="connsiteX2" fmla="*/ 810000 w 1620000"/>
              <a:gd name="connsiteY2" fmla="*/ 1620000 h 1620000"/>
              <a:gd name="connsiteX3" fmla="*/ 0 w 1620000"/>
              <a:gd name="connsiteY3" fmla="*/ 810000 h 1620000"/>
              <a:gd name="connsiteX4" fmla="*/ 810000 w 1620000"/>
              <a:gd name="connsiteY4" fmla="*/ 0 h 162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0000" h="1620000">
                <a:moveTo>
                  <a:pt x="810000" y="0"/>
                </a:moveTo>
                <a:cubicBezTo>
                  <a:pt x="1257351" y="0"/>
                  <a:pt x="1620000" y="362649"/>
                  <a:pt x="1620000" y="810000"/>
                </a:cubicBezTo>
                <a:cubicBezTo>
                  <a:pt x="1620000" y="1257351"/>
                  <a:pt x="1257351" y="1620000"/>
                  <a:pt x="810000" y="1620000"/>
                </a:cubicBezTo>
                <a:cubicBezTo>
                  <a:pt x="362649" y="1620000"/>
                  <a:pt x="0" y="1257351"/>
                  <a:pt x="0" y="810000"/>
                </a:cubicBezTo>
                <a:cubicBezTo>
                  <a:pt x="0" y="362649"/>
                  <a:pt x="362649" y="0"/>
                  <a:pt x="810000" y="0"/>
                </a:cubicBezTo>
                <a:close/>
              </a:path>
            </a:pathLst>
          </a:custGeom>
        </p:spPr>
        <p:txBody>
          <a:bodyPr wrap="square">
            <a:noAutofit/>
          </a:bodyPr>
          <a:lstStyle/>
          <a:p>
            <a:endParaRPr lang="fr-FR"/>
          </a:p>
        </p:txBody>
      </p:sp>
    </p:spTree>
    <p:extLst>
      <p:ext uri="{BB962C8B-B14F-4D97-AF65-F5344CB8AC3E}">
        <p14:creationId xmlns:p14="http://schemas.microsoft.com/office/powerpoint/2010/main" val="301414397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Page d'introduc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grpSp>
        <p:nvGrpSpPr>
          <p:cNvPr id="9" name="Groupe 8">
            <a:extLst>
              <a:ext uri="{FF2B5EF4-FFF2-40B4-BE49-F238E27FC236}">
                <a16:creationId xmlns:a16="http://schemas.microsoft.com/office/drawing/2014/main" id="{16C68D54-6C6B-4BA4-90D7-C24A4A09DACB}"/>
              </a:ext>
            </a:extLst>
          </p:cNvPr>
          <p:cNvGrpSpPr/>
          <p:nvPr userDrawn="1"/>
        </p:nvGrpSpPr>
        <p:grpSpPr>
          <a:xfrm>
            <a:off x="7718323" y="0"/>
            <a:ext cx="2492480" cy="1258528"/>
            <a:chOff x="7718323" y="0"/>
            <a:chExt cx="2492480" cy="1258528"/>
          </a:xfrm>
        </p:grpSpPr>
        <p:pic>
          <p:nvPicPr>
            <p:cNvPr id="10" name="Image 9">
              <a:extLst>
                <a:ext uri="{FF2B5EF4-FFF2-40B4-BE49-F238E27FC236}">
                  <a16:creationId xmlns:a16="http://schemas.microsoft.com/office/drawing/2014/main" id="{3E240C57-3978-4C6D-9D65-797F549A44EC}"/>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l="57661" t="-41" r="36291" b="81675"/>
            <a:stretch/>
          </p:blipFill>
          <p:spPr>
            <a:xfrm>
              <a:off x="7718323" y="0"/>
              <a:ext cx="737420" cy="1258528"/>
            </a:xfrm>
            <a:prstGeom prst="rect">
              <a:avLst/>
            </a:prstGeom>
          </p:spPr>
        </p:pic>
        <p:pic>
          <p:nvPicPr>
            <p:cNvPr id="11" name="Image 10">
              <a:extLst>
                <a:ext uri="{FF2B5EF4-FFF2-40B4-BE49-F238E27FC236}">
                  <a16:creationId xmlns:a16="http://schemas.microsoft.com/office/drawing/2014/main" id="{1493A3BD-A7D4-48C9-B61E-207F33E998CE}"/>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l="57661" t="-41" r="36291" b="81675"/>
            <a:stretch/>
          </p:blipFill>
          <p:spPr>
            <a:xfrm>
              <a:off x="8342671" y="0"/>
              <a:ext cx="737420" cy="1258528"/>
            </a:xfrm>
            <a:prstGeom prst="rect">
              <a:avLst/>
            </a:prstGeom>
          </p:spPr>
        </p:pic>
        <p:pic>
          <p:nvPicPr>
            <p:cNvPr id="12" name="Image 11">
              <a:extLst>
                <a:ext uri="{FF2B5EF4-FFF2-40B4-BE49-F238E27FC236}">
                  <a16:creationId xmlns:a16="http://schemas.microsoft.com/office/drawing/2014/main" id="{5B534502-4277-470B-8510-AED244265C72}"/>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l="57661" t="-41" r="36291" b="81675"/>
            <a:stretch/>
          </p:blipFill>
          <p:spPr>
            <a:xfrm>
              <a:off x="9080091" y="0"/>
              <a:ext cx="737420" cy="1258528"/>
            </a:xfrm>
            <a:prstGeom prst="rect">
              <a:avLst/>
            </a:prstGeom>
          </p:spPr>
        </p:pic>
        <p:pic>
          <p:nvPicPr>
            <p:cNvPr id="13" name="Image 12">
              <a:extLst>
                <a:ext uri="{FF2B5EF4-FFF2-40B4-BE49-F238E27FC236}">
                  <a16:creationId xmlns:a16="http://schemas.microsoft.com/office/drawing/2014/main" id="{8F14BB50-2DF1-40E4-81B9-2A99DDE76B9F}"/>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l="57661" t="-41" r="36291" b="81675"/>
            <a:stretch/>
          </p:blipFill>
          <p:spPr>
            <a:xfrm>
              <a:off x="9473383" y="0"/>
              <a:ext cx="737420" cy="1258528"/>
            </a:xfrm>
            <a:prstGeom prst="rect">
              <a:avLst/>
            </a:prstGeom>
          </p:spPr>
        </p:pic>
      </p:grpSp>
      <p:sp>
        <p:nvSpPr>
          <p:cNvPr id="2" name="Title 1"/>
          <p:cNvSpPr>
            <a:spLocks noGrp="1"/>
          </p:cNvSpPr>
          <p:nvPr>
            <p:ph type="title" hasCustomPrompt="1"/>
          </p:nvPr>
        </p:nvSpPr>
        <p:spPr>
          <a:xfrm>
            <a:off x="838203" y="365126"/>
            <a:ext cx="10515600" cy="752431"/>
          </a:xfrm>
        </p:spPr>
        <p:txBody>
          <a:bodyPr>
            <a:normAutofit/>
          </a:bodyPr>
          <a:lstStyle>
            <a:lvl1pPr>
              <a:defRPr sz="2722" b="1">
                <a:solidFill>
                  <a:srgbClr val="005A9D"/>
                </a:solidFill>
              </a:defRPr>
            </a:lvl1pPr>
          </a:lstStyle>
          <a:p>
            <a:r>
              <a:rPr lang="en-US" dirty="0"/>
              <a:t>INTRODUCTION</a:t>
            </a:r>
          </a:p>
        </p:txBody>
      </p:sp>
      <p:sp>
        <p:nvSpPr>
          <p:cNvPr id="3" name="Date Placeholder 2"/>
          <p:cNvSpPr>
            <a:spLocks noGrp="1"/>
          </p:cNvSpPr>
          <p:nvPr>
            <p:ph type="dt" sz="half" idx="10"/>
          </p:nvPr>
        </p:nvSpPr>
        <p:spPr>
          <a:xfrm>
            <a:off x="4724400" y="6356363"/>
            <a:ext cx="2743200" cy="365125"/>
          </a:xfrm>
          <a:prstGeom prst="rect">
            <a:avLst/>
          </a:prstGeom>
        </p:spPr>
        <p:txBody>
          <a:bodyPr/>
          <a:lstStyle>
            <a:lvl1pPr>
              <a:defRPr>
                <a:solidFill>
                  <a:schemeClr val="tx1"/>
                </a:solidFill>
                <a:latin typeface="+mj-lt"/>
              </a:defRPr>
            </a:lvl1pPr>
          </a:lstStyle>
          <a:p>
            <a:fld id="{D847C03D-B534-4799-A88C-268DFC686D7E}" type="datetime1">
              <a:rPr lang="fr-FR" smtClean="0"/>
              <a:t>04/09/2024</a:t>
            </a:fld>
            <a:endParaRPr lang="fr-FR" dirty="0"/>
          </a:p>
        </p:txBody>
      </p:sp>
      <p:sp>
        <p:nvSpPr>
          <p:cNvPr id="5" name="Slide Number Placeholder 4"/>
          <p:cNvSpPr>
            <a:spLocks noGrp="1"/>
          </p:cNvSpPr>
          <p:nvPr>
            <p:ph type="sldNum" sz="quarter" idx="12"/>
          </p:nvPr>
        </p:nvSpPr>
        <p:spPr>
          <a:xfrm>
            <a:off x="8610600" y="6356363"/>
            <a:ext cx="2743200" cy="365125"/>
          </a:xfrm>
          <a:prstGeom prst="rect">
            <a:avLst/>
          </a:prstGeom>
        </p:spPr>
        <p:txBody>
          <a:bodyPr/>
          <a:lstStyle>
            <a:lvl1pPr>
              <a:defRPr>
                <a:solidFill>
                  <a:schemeClr val="tx1"/>
                </a:solidFill>
                <a:latin typeface="+mj-lt"/>
              </a:defRPr>
            </a:lvl1pPr>
          </a:lstStyle>
          <a:p>
            <a:fld id="{A5B856CF-A6A7-4521-9815-692FF5BACD37}" type="slidenum">
              <a:rPr lang="fr-FR" smtClean="0"/>
              <a:pPr/>
              <a:t>‹N°›</a:t>
            </a:fld>
            <a:endParaRPr lang="fr-FR" dirty="0"/>
          </a:p>
        </p:txBody>
      </p:sp>
      <p:sp>
        <p:nvSpPr>
          <p:cNvPr id="7" name="Espace réservé du texte 6">
            <a:extLst>
              <a:ext uri="{FF2B5EF4-FFF2-40B4-BE49-F238E27FC236}">
                <a16:creationId xmlns:a16="http://schemas.microsoft.com/office/drawing/2014/main" id="{48011F32-1CC5-455A-8C92-07FACE9D3170}"/>
              </a:ext>
            </a:extLst>
          </p:cNvPr>
          <p:cNvSpPr>
            <a:spLocks noGrp="1"/>
          </p:cNvSpPr>
          <p:nvPr>
            <p:ph type="body" sz="quarter" idx="13" hasCustomPrompt="1"/>
          </p:nvPr>
        </p:nvSpPr>
        <p:spPr>
          <a:xfrm>
            <a:off x="838150" y="1410204"/>
            <a:ext cx="10515712" cy="4330247"/>
          </a:xfrm>
        </p:spPr>
        <p:txBody>
          <a:bodyPr>
            <a:normAutofit/>
          </a:bodyPr>
          <a:lstStyle>
            <a:lvl1pPr marL="0" indent="0">
              <a:buNone/>
              <a:defRPr sz="1800">
                <a:solidFill>
                  <a:srgbClr val="5693C9"/>
                </a:solidFill>
                <a:latin typeface="Playfair Display" pitchFamily="2" charset="0"/>
              </a:defRPr>
            </a:lvl1pPr>
            <a:lvl2pPr>
              <a:defRPr>
                <a:solidFill>
                  <a:srgbClr val="5693C9"/>
                </a:solidFill>
                <a:latin typeface="Playfair Display" pitchFamily="2" charset="0"/>
              </a:defRPr>
            </a:lvl2pPr>
            <a:lvl3pPr>
              <a:defRPr>
                <a:solidFill>
                  <a:srgbClr val="5693C9"/>
                </a:solidFill>
                <a:latin typeface="Playfair Display" pitchFamily="2" charset="0"/>
              </a:defRPr>
            </a:lvl3pPr>
            <a:lvl4pPr>
              <a:defRPr>
                <a:solidFill>
                  <a:srgbClr val="5693C9"/>
                </a:solidFill>
                <a:latin typeface="Playfair Display" pitchFamily="2" charset="0"/>
              </a:defRPr>
            </a:lvl4pPr>
            <a:lvl5pPr>
              <a:defRPr>
                <a:solidFill>
                  <a:srgbClr val="5693C9"/>
                </a:solidFill>
                <a:latin typeface="Playfair Display" pitchFamily="2" charset="0"/>
              </a:defRPr>
            </a:lvl5pPr>
          </a:lstStyle>
          <a:p>
            <a:pPr lvl="0"/>
            <a:r>
              <a:rPr lang="fr-FR" dirty="0"/>
              <a:t>Lorem ipsum </a:t>
            </a:r>
            <a:r>
              <a:rPr lang="fr-FR" dirty="0" err="1"/>
              <a:t>dolor</a:t>
            </a:r>
            <a:r>
              <a:rPr lang="fr-FR" dirty="0"/>
              <a:t> </a:t>
            </a:r>
            <a:r>
              <a:rPr lang="fr-FR" dirty="0" err="1"/>
              <a:t>sit</a:t>
            </a:r>
            <a:r>
              <a:rPr lang="fr-FR" dirty="0"/>
              <a:t> </a:t>
            </a:r>
            <a:r>
              <a:rPr lang="fr-FR" dirty="0" err="1"/>
              <a:t>amet</a:t>
            </a:r>
            <a:r>
              <a:rPr lang="fr-FR" dirty="0"/>
              <a:t>, </a:t>
            </a:r>
            <a:r>
              <a:rPr lang="fr-FR" dirty="0" err="1"/>
              <a:t>consectetur</a:t>
            </a:r>
            <a:r>
              <a:rPr lang="fr-FR" dirty="0"/>
              <a:t> </a:t>
            </a:r>
            <a:r>
              <a:rPr lang="fr-FR" dirty="0" err="1"/>
              <a:t>adipiscing</a:t>
            </a:r>
            <a:r>
              <a:rPr lang="fr-FR" dirty="0"/>
              <a:t> </a:t>
            </a:r>
            <a:r>
              <a:rPr lang="fr-FR" dirty="0" err="1"/>
              <a:t>elit</a:t>
            </a:r>
            <a:r>
              <a:rPr lang="fr-FR" dirty="0"/>
              <a:t>. </a:t>
            </a:r>
            <a:r>
              <a:rPr lang="fr-FR" dirty="0" err="1"/>
              <a:t>Curabitur</a:t>
            </a:r>
            <a:r>
              <a:rPr lang="fr-FR" dirty="0"/>
              <a:t> </a:t>
            </a:r>
            <a:r>
              <a:rPr lang="fr-FR" dirty="0" err="1"/>
              <a:t>vehicula</a:t>
            </a:r>
            <a:r>
              <a:rPr lang="fr-FR" dirty="0"/>
              <a:t> </a:t>
            </a:r>
            <a:r>
              <a:rPr lang="fr-FR" dirty="0" err="1"/>
              <a:t>ultrices</a:t>
            </a:r>
            <a:r>
              <a:rPr lang="fr-FR" dirty="0"/>
              <a:t> </a:t>
            </a:r>
            <a:r>
              <a:rPr lang="fr-FR" dirty="0" err="1"/>
              <a:t>purus</a:t>
            </a:r>
            <a:r>
              <a:rPr lang="fr-FR" dirty="0"/>
              <a:t> eu </a:t>
            </a:r>
            <a:r>
              <a:rPr lang="fr-FR" dirty="0" err="1"/>
              <a:t>feugiat</a:t>
            </a:r>
            <a:r>
              <a:rPr lang="fr-FR" dirty="0"/>
              <a:t>. </a:t>
            </a:r>
            <a:r>
              <a:rPr lang="fr-FR" dirty="0" err="1"/>
              <a:t>Praesent</a:t>
            </a:r>
            <a:r>
              <a:rPr lang="fr-FR" dirty="0"/>
              <a:t> </a:t>
            </a:r>
            <a:r>
              <a:rPr lang="fr-FR" dirty="0" err="1"/>
              <a:t>luctus</a:t>
            </a:r>
            <a:r>
              <a:rPr lang="fr-FR" dirty="0"/>
              <a:t> </a:t>
            </a:r>
            <a:r>
              <a:rPr lang="fr-FR" dirty="0" err="1"/>
              <a:t>lacus</a:t>
            </a:r>
            <a:r>
              <a:rPr lang="fr-FR" dirty="0"/>
              <a:t> vitae </a:t>
            </a:r>
            <a:r>
              <a:rPr lang="fr-FR" dirty="0" err="1"/>
              <a:t>dolor</a:t>
            </a:r>
            <a:r>
              <a:rPr lang="fr-FR" dirty="0"/>
              <a:t> </a:t>
            </a:r>
            <a:r>
              <a:rPr lang="fr-FR" dirty="0" err="1"/>
              <a:t>fermentum</a:t>
            </a:r>
            <a:r>
              <a:rPr lang="fr-FR" dirty="0"/>
              <a:t>, </a:t>
            </a:r>
            <a:r>
              <a:rPr lang="fr-FR" dirty="0" err="1"/>
              <a:t>vel</a:t>
            </a:r>
            <a:r>
              <a:rPr lang="fr-FR" dirty="0"/>
              <a:t> </a:t>
            </a:r>
            <a:r>
              <a:rPr lang="fr-FR" dirty="0" err="1"/>
              <a:t>fringilla</a:t>
            </a:r>
            <a:r>
              <a:rPr lang="fr-FR" dirty="0"/>
              <a:t> </a:t>
            </a:r>
            <a:r>
              <a:rPr lang="fr-FR" dirty="0" err="1"/>
              <a:t>quam</a:t>
            </a:r>
            <a:r>
              <a:rPr lang="fr-FR" dirty="0"/>
              <a:t> </a:t>
            </a:r>
            <a:r>
              <a:rPr lang="fr-FR" dirty="0" err="1"/>
              <a:t>congue</a:t>
            </a:r>
            <a:r>
              <a:rPr lang="fr-FR" dirty="0"/>
              <a:t>. Morbi </a:t>
            </a:r>
            <a:r>
              <a:rPr lang="fr-FR" dirty="0" err="1"/>
              <a:t>mattis</a:t>
            </a:r>
            <a:r>
              <a:rPr lang="fr-FR" dirty="0"/>
              <a:t> </a:t>
            </a:r>
            <a:r>
              <a:rPr lang="fr-FR" dirty="0" err="1"/>
              <a:t>suscipit</a:t>
            </a:r>
            <a:r>
              <a:rPr lang="fr-FR" dirty="0"/>
              <a:t> </a:t>
            </a:r>
            <a:r>
              <a:rPr lang="fr-FR" dirty="0" err="1"/>
              <a:t>justo</a:t>
            </a:r>
            <a:r>
              <a:rPr lang="fr-FR" dirty="0"/>
              <a:t> </a:t>
            </a:r>
            <a:r>
              <a:rPr lang="fr-FR" dirty="0" err="1"/>
              <a:t>eget</a:t>
            </a:r>
            <a:r>
              <a:rPr lang="fr-FR" dirty="0"/>
              <a:t> </a:t>
            </a:r>
            <a:r>
              <a:rPr lang="fr-FR" dirty="0" err="1"/>
              <a:t>suscipit</a:t>
            </a:r>
            <a:r>
              <a:rPr lang="fr-FR" dirty="0"/>
              <a:t>. </a:t>
            </a:r>
            <a:endParaRPr lang="en-US" dirty="0"/>
          </a:p>
        </p:txBody>
      </p:sp>
    </p:spTree>
    <p:extLst>
      <p:ext uri="{BB962C8B-B14F-4D97-AF65-F5344CB8AC3E}">
        <p14:creationId xmlns:p14="http://schemas.microsoft.com/office/powerpoint/2010/main" val="350052825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 preserve="1">
  <p:cSld name="Page ordre du jou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grpSp>
        <p:nvGrpSpPr>
          <p:cNvPr id="7" name="Groupe 6">
            <a:extLst>
              <a:ext uri="{FF2B5EF4-FFF2-40B4-BE49-F238E27FC236}">
                <a16:creationId xmlns:a16="http://schemas.microsoft.com/office/drawing/2014/main" id="{ADA87F2A-99FE-42A9-B30C-41A751033DFE}"/>
              </a:ext>
            </a:extLst>
          </p:cNvPr>
          <p:cNvGrpSpPr/>
          <p:nvPr userDrawn="1"/>
        </p:nvGrpSpPr>
        <p:grpSpPr>
          <a:xfrm>
            <a:off x="7718323" y="0"/>
            <a:ext cx="2492480" cy="1258528"/>
            <a:chOff x="7718323" y="0"/>
            <a:chExt cx="2492480" cy="1258528"/>
          </a:xfrm>
        </p:grpSpPr>
        <p:pic>
          <p:nvPicPr>
            <p:cNvPr id="8" name="Image 7">
              <a:extLst>
                <a:ext uri="{FF2B5EF4-FFF2-40B4-BE49-F238E27FC236}">
                  <a16:creationId xmlns:a16="http://schemas.microsoft.com/office/drawing/2014/main" id="{B3A91685-6433-48D0-BAEB-9D9B20B36887}"/>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l="57661" t="-41" r="36291" b="81675"/>
            <a:stretch/>
          </p:blipFill>
          <p:spPr>
            <a:xfrm>
              <a:off x="7718323" y="0"/>
              <a:ext cx="737420" cy="1258528"/>
            </a:xfrm>
            <a:prstGeom prst="rect">
              <a:avLst/>
            </a:prstGeom>
          </p:spPr>
        </p:pic>
        <p:pic>
          <p:nvPicPr>
            <p:cNvPr id="9" name="Image 8">
              <a:extLst>
                <a:ext uri="{FF2B5EF4-FFF2-40B4-BE49-F238E27FC236}">
                  <a16:creationId xmlns:a16="http://schemas.microsoft.com/office/drawing/2014/main" id="{21EA2FD9-3FC4-4B46-A96F-56D75312F45F}"/>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l="57661" t="-41" r="36291" b="81675"/>
            <a:stretch/>
          </p:blipFill>
          <p:spPr>
            <a:xfrm>
              <a:off x="8342671" y="0"/>
              <a:ext cx="737420" cy="1258528"/>
            </a:xfrm>
            <a:prstGeom prst="rect">
              <a:avLst/>
            </a:prstGeom>
          </p:spPr>
        </p:pic>
        <p:pic>
          <p:nvPicPr>
            <p:cNvPr id="10" name="Image 9">
              <a:extLst>
                <a:ext uri="{FF2B5EF4-FFF2-40B4-BE49-F238E27FC236}">
                  <a16:creationId xmlns:a16="http://schemas.microsoft.com/office/drawing/2014/main" id="{DA993B4C-AE0D-4A27-8995-6214B22F7CD8}"/>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l="57661" t="-41" r="36291" b="81675"/>
            <a:stretch/>
          </p:blipFill>
          <p:spPr>
            <a:xfrm>
              <a:off x="9080091" y="0"/>
              <a:ext cx="737420" cy="1258528"/>
            </a:xfrm>
            <a:prstGeom prst="rect">
              <a:avLst/>
            </a:prstGeom>
          </p:spPr>
        </p:pic>
        <p:pic>
          <p:nvPicPr>
            <p:cNvPr id="11" name="Image 10">
              <a:extLst>
                <a:ext uri="{FF2B5EF4-FFF2-40B4-BE49-F238E27FC236}">
                  <a16:creationId xmlns:a16="http://schemas.microsoft.com/office/drawing/2014/main" id="{889AD672-BFE5-4521-8984-9F80BC53E217}"/>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l="57661" t="-41" r="36291" b="81675"/>
            <a:stretch/>
          </p:blipFill>
          <p:spPr>
            <a:xfrm>
              <a:off x="9473383" y="0"/>
              <a:ext cx="737420" cy="1258528"/>
            </a:xfrm>
            <a:prstGeom prst="rect">
              <a:avLst/>
            </a:prstGeom>
          </p:spPr>
        </p:pic>
      </p:grpSp>
      <p:sp>
        <p:nvSpPr>
          <p:cNvPr id="2" name="Titre 1">
            <a:extLst>
              <a:ext uri="{FF2B5EF4-FFF2-40B4-BE49-F238E27FC236}">
                <a16:creationId xmlns:a16="http://schemas.microsoft.com/office/drawing/2014/main" id="{B1C3657D-0100-4840-B305-B009BB3826F6}"/>
              </a:ext>
            </a:extLst>
          </p:cNvPr>
          <p:cNvSpPr>
            <a:spLocks noGrp="1"/>
          </p:cNvSpPr>
          <p:nvPr>
            <p:ph type="title" hasCustomPrompt="1"/>
          </p:nvPr>
        </p:nvSpPr>
        <p:spPr>
          <a:xfrm>
            <a:off x="838200" y="365126"/>
            <a:ext cx="10515600" cy="754547"/>
          </a:xfrm>
        </p:spPr>
        <p:txBody>
          <a:bodyPr/>
          <a:lstStyle>
            <a:lvl1pPr>
              <a:defRPr/>
            </a:lvl1pPr>
          </a:lstStyle>
          <a:p>
            <a:r>
              <a:rPr lang="fr-FR" dirty="0"/>
              <a:t>ORDRE DU JOUR</a:t>
            </a:r>
          </a:p>
        </p:txBody>
      </p:sp>
      <p:sp>
        <p:nvSpPr>
          <p:cNvPr id="3" name="Espace réservé du contenu 2">
            <a:extLst>
              <a:ext uri="{FF2B5EF4-FFF2-40B4-BE49-F238E27FC236}">
                <a16:creationId xmlns:a16="http://schemas.microsoft.com/office/drawing/2014/main" id="{26B8B540-E871-4060-A202-8DBE772C3D67}"/>
              </a:ext>
            </a:extLst>
          </p:cNvPr>
          <p:cNvSpPr>
            <a:spLocks noGrp="1"/>
          </p:cNvSpPr>
          <p:nvPr>
            <p:ph idx="1" hasCustomPrompt="1"/>
          </p:nvPr>
        </p:nvSpPr>
        <p:spPr>
          <a:xfrm>
            <a:off x="838200" y="1380931"/>
            <a:ext cx="10515600" cy="4796032"/>
          </a:xfrm>
        </p:spPr>
        <p:txBody>
          <a:bodyPr/>
          <a:lstStyle>
            <a:lvl1pPr marL="400050" indent="-400050">
              <a:buFont typeface="+mj-lt"/>
              <a:buAutoNum type="romanUcPeriod"/>
              <a:defRPr>
                <a:latin typeface="+mj-lt"/>
              </a:defRPr>
            </a:lvl1pPr>
            <a:lvl2pPr>
              <a:defRPr>
                <a:latin typeface="+mj-lt"/>
              </a:defRPr>
            </a:lvl2pPr>
            <a:lvl3pPr>
              <a:defRPr>
                <a:latin typeface="+mj-lt"/>
              </a:defRPr>
            </a:lvl3pPr>
            <a:lvl4pPr>
              <a:defRPr>
                <a:latin typeface="+mj-lt"/>
              </a:defRPr>
            </a:lvl4pPr>
          </a:lstStyle>
          <a:p>
            <a:pPr lvl="0"/>
            <a:r>
              <a:rPr lang="fr-FR" dirty="0"/>
              <a:t>Premier niveau</a:t>
            </a:r>
          </a:p>
          <a:p>
            <a:pPr lvl="1"/>
            <a:r>
              <a:rPr lang="fr-FR" dirty="0"/>
              <a:t>Deuxième niveau</a:t>
            </a:r>
          </a:p>
          <a:p>
            <a:pPr lvl="2"/>
            <a:r>
              <a:rPr lang="fr-FR" dirty="0"/>
              <a:t>Troisième niveau</a:t>
            </a:r>
          </a:p>
          <a:p>
            <a:pPr lvl="3"/>
            <a:r>
              <a:rPr lang="fr-FR" dirty="0"/>
              <a:t>Quatrième niveau</a:t>
            </a:r>
          </a:p>
        </p:txBody>
      </p:sp>
      <p:sp>
        <p:nvSpPr>
          <p:cNvPr id="4" name="Espace réservé de la date 3">
            <a:extLst>
              <a:ext uri="{FF2B5EF4-FFF2-40B4-BE49-F238E27FC236}">
                <a16:creationId xmlns:a16="http://schemas.microsoft.com/office/drawing/2014/main" id="{94588BBD-F3D1-46B2-9F8F-4F4A2CB54DDE}"/>
              </a:ext>
            </a:extLst>
          </p:cNvPr>
          <p:cNvSpPr>
            <a:spLocks noGrp="1"/>
          </p:cNvSpPr>
          <p:nvPr>
            <p:ph type="dt" sz="half" idx="10"/>
          </p:nvPr>
        </p:nvSpPr>
        <p:spPr/>
        <p:txBody>
          <a:bodyPr/>
          <a:lstStyle>
            <a:lvl1pPr>
              <a:defRPr>
                <a:latin typeface="+mj-lt"/>
              </a:defRPr>
            </a:lvl1pPr>
          </a:lstStyle>
          <a:p>
            <a:fld id="{56ACC401-F6D6-4EB3-8BD3-DC7E81A4F2C5}" type="datetime1">
              <a:rPr lang="fr-FR" smtClean="0"/>
              <a:t>04/09/2024</a:t>
            </a:fld>
            <a:endParaRPr lang="fr-FR"/>
          </a:p>
        </p:txBody>
      </p:sp>
      <p:sp>
        <p:nvSpPr>
          <p:cNvPr id="6" name="Espace réservé du numéro de diapositive 5">
            <a:extLst>
              <a:ext uri="{FF2B5EF4-FFF2-40B4-BE49-F238E27FC236}">
                <a16:creationId xmlns:a16="http://schemas.microsoft.com/office/drawing/2014/main" id="{62A18A60-ED95-4288-A992-C8FC09918561}"/>
              </a:ext>
            </a:extLst>
          </p:cNvPr>
          <p:cNvSpPr>
            <a:spLocks noGrp="1"/>
          </p:cNvSpPr>
          <p:nvPr>
            <p:ph type="sldNum" sz="quarter" idx="12"/>
          </p:nvPr>
        </p:nvSpPr>
        <p:spPr/>
        <p:txBody>
          <a:bodyPr/>
          <a:lstStyle>
            <a:lvl1pPr>
              <a:defRPr>
                <a:latin typeface="+mj-lt"/>
              </a:defRPr>
            </a:lvl1pPr>
          </a:lstStyle>
          <a:p>
            <a:fld id="{7D6BFBFA-4989-4267-AD4F-9FD389B73350}" type="slidenum">
              <a:rPr lang="fr-FR" smtClean="0"/>
              <a:pPr/>
              <a:t>‹N°›</a:t>
            </a:fld>
            <a:endParaRPr lang="fr-FR"/>
          </a:p>
        </p:txBody>
      </p:sp>
    </p:spTree>
    <p:extLst>
      <p:ext uri="{BB962C8B-B14F-4D97-AF65-F5344CB8AC3E}">
        <p14:creationId xmlns:p14="http://schemas.microsoft.com/office/powerpoint/2010/main" val="310079278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Page de section 2">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grpSp>
        <p:nvGrpSpPr>
          <p:cNvPr id="6" name="Groupe 5">
            <a:extLst>
              <a:ext uri="{FF2B5EF4-FFF2-40B4-BE49-F238E27FC236}">
                <a16:creationId xmlns:a16="http://schemas.microsoft.com/office/drawing/2014/main" id="{229D878F-BE9E-4BC0-8A4D-5F4D0F3CB5B9}"/>
              </a:ext>
            </a:extLst>
          </p:cNvPr>
          <p:cNvGrpSpPr/>
          <p:nvPr userDrawn="1"/>
        </p:nvGrpSpPr>
        <p:grpSpPr>
          <a:xfrm>
            <a:off x="7718323" y="0"/>
            <a:ext cx="2492480" cy="1258528"/>
            <a:chOff x="7718323" y="0"/>
            <a:chExt cx="2492480" cy="1258528"/>
          </a:xfrm>
        </p:grpSpPr>
        <p:pic>
          <p:nvPicPr>
            <p:cNvPr id="7" name="Image 6">
              <a:extLst>
                <a:ext uri="{FF2B5EF4-FFF2-40B4-BE49-F238E27FC236}">
                  <a16:creationId xmlns:a16="http://schemas.microsoft.com/office/drawing/2014/main" id="{4DED03E1-25F8-423C-AE80-E8ABDA288E97}"/>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l="57661" t="-41" r="36291" b="81675"/>
            <a:stretch/>
          </p:blipFill>
          <p:spPr>
            <a:xfrm>
              <a:off x="7718323" y="0"/>
              <a:ext cx="737420" cy="1258528"/>
            </a:xfrm>
            <a:prstGeom prst="rect">
              <a:avLst/>
            </a:prstGeom>
          </p:spPr>
        </p:pic>
        <p:pic>
          <p:nvPicPr>
            <p:cNvPr id="8" name="Image 7">
              <a:extLst>
                <a:ext uri="{FF2B5EF4-FFF2-40B4-BE49-F238E27FC236}">
                  <a16:creationId xmlns:a16="http://schemas.microsoft.com/office/drawing/2014/main" id="{018DA5EF-EC02-4515-A4F5-7FF5474131D6}"/>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l="57661" t="-41" r="36291" b="81675"/>
            <a:stretch/>
          </p:blipFill>
          <p:spPr>
            <a:xfrm>
              <a:off x="8342671" y="0"/>
              <a:ext cx="737420" cy="1258528"/>
            </a:xfrm>
            <a:prstGeom prst="rect">
              <a:avLst/>
            </a:prstGeom>
          </p:spPr>
        </p:pic>
        <p:pic>
          <p:nvPicPr>
            <p:cNvPr id="9" name="Image 8">
              <a:extLst>
                <a:ext uri="{FF2B5EF4-FFF2-40B4-BE49-F238E27FC236}">
                  <a16:creationId xmlns:a16="http://schemas.microsoft.com/office/drawing/2014/main" id="{7B0B496A-A3A0-44A1-88D6-6F043CD97F16}"/>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l="57661" t="-41" r="36291" b="81675"/>
            <a:stretch/>
          </p:blipFill>
          <p:spPr>
            <a:xfrm>
              <a:off x="9080091" y="0"/>
              <a:ext cx="737420" cy="1258528"/>
            </a:xfrm>
            <a:prstGeom prst="rect">
              <a:avLst/>
            </a:prstGeom>
          </p:spPr>
        </p:pic>
        <p:pic>
          <p:nvPicPr>
            <p:cNvPr id="10" name="Image 9">
              <a:extLst>
                <a:ext uri="{FF2B5EF4-FFF2-40B4-BE49-F238E27FC236}">
                  <a16:creationId xmlns:a16="http://schemas.microsoft.com/office/drawing/2014/main" id="{D52C3A5A-A365-4893-B07A-316B205E7BA3}"/>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l="57661" t="-41" r="36291" b="81675"/>
            <a:stretch/>
          </p:blipFill>
          <p:spPr>
            <a:xfrm>
              <a:off x="9473383" y="0"/>
              <a:ext cx="737420" cy="1258528"/>
            </a:xfrm>
            <a:prstGeom prst="rect">
              <a:avLst/>
            </a:prstGeom>
          </p:spPr>
        </p:pic>
      </p:grpSp>
      <p:sp>
        <p:nvSpPr>
          <p:cNvPr id="2" name="Title 1"/>
          <p:cNvSpPr>
            <a:spLocks noGrp="1"/>
          </p:cNvSpPr>
          <p:nvPr>
            <p:ph type="title" hasCustomPrompt="1"/>
          </p:nvPr>
        </p:nvSpPr>
        <p:spPr>
          <a:xfrm>
            <a:off x="838203" y="2556588"/>
            <a:ext cx="10515600" cy="845425"/>
          </a:xfrm>
        </p:spPr>
        <p:txBody>
          <a:bodyPr anchor="b">
            <a:normAutofit/>
          </a:bodyPr>
          <a:lstStyle>
            <a:lvl1pPr algn="ctr">
              <a:defRPr sz="4536" b="1">
                <a:solidFill>
                  <a:srgbClr val="005A9D"/>
                </a:solidFill>
              </a:defRPr>
            </a:lvl1pPr>
          </a:lstStyle>
          <a:p>
            <a:r>
              <a:rPr lang="fr-FR" dirty="0"/>
              <a:t>TITRE DE SECTION</a:t>
            </a:r>
            <a:endParaRPr lang="en-US" dirty="0"/>
          </a:p>
        </p:txBody>
      </p:sp>
      <p:sp>
        <p:nvSpPr>
          <p:cNvPr id="3" name="Text Placeholder 2"/>
          <p:cNvSpPr>
            <a:spLocks noGrp="1"/>
          </p:cNvSpPr>
          <p:nvPr>
            <p:ph type="body" idx="1" hasCustomPrompt="1"/>
          </p:nvPr>
        </p:nvSpPr>
        <p:spPr>
          <a:xfrm>
            <a:off x="838203" y="3428999"/>
            <a:ext cx="10515600" cy="527181"/>
          </a:xfrm>
          <a:prstGeom prst="rect">
            <a:avLst/>
          </a:prstGeom>
        </p:spPr>
        <p:txBody>
          <a:bodyPr/>
          <a:lstStyle>
            <a:lvl1pPr marL="0" indent="0" algn="ctr">
              <a:buNone/>
              <a:defRPr sz="2400">
                <a:solidFill>
                  <a:srgbClr val="5693C9"/>
                </a:solidFill>
                <a:latin typeface="Playfair Display" pitchFamily="2" charset="0"/>
              </a:defRPr>
            </a:lvl1pPr>
            <a:lvl2pPr marL="457184" indent="0">
              <a:buNone/>
              <a:defRPr sz="2000">
                <a:solidFill>
                  <a:schemeClr val="tx1">
                    <a:tint val="75000"/>
                  </a:schemeClr>
                </a:solidFill>
              </a:defRPr>
            </a:lvl2pPr>
            <a:lvl3pPr marL="914366" indent="0">
              <a:buNone/>
              <a:defRPr sz="1800">
                <a:solidFill>
                  <a:schemeClr val="tx1">
                    <a:tint val="75000"/>
                  </a:schemeClr>
                </a:solidFill>
              </a:defRPr>
            </a:lvl3pPr>
            <a:lvl4pPr marL="1371549" indent="0">
              <a:buNone/>
              <a:defRPr sz="1600">
                <a:solidFill>
                  <a:schemeClr val="tx1">
                    <a:tint val="75000"/>
                  </a:schemeClr>
                </a:solidFill>
              </a:defRPr>
            </a:lvl4pPr>
            <a:lvl5pPr marL="1828732" indent="0">
              <a:buNone/>
              <a:defRPr sz="1600">
                <a:solidFill>
                  <a:schemeClr val="tx1">
                    <a:tint val="75000"/>
                  </a:schemeClr>
                </a:solidFill>
              </a:defRPr>
            </a:lvl5pPr>
            <a:lvl6pPr marL="2285916" indent="0">
              <a:buNone/>
              <a:defRPr sz="1600">
                <a:solidFill>
                  <a:schemeClr val="tx1">
                    <a:tint val="75000"/>
                  </a:schemeClr>
                </a:solidFill>
              </a:defRPr>
            </a:lvl6pPr>
            <a:lvl7pPr marL="2743099" indent="0">
              <a:buNone/>
              <a:defRPr sz="1600">
                <a:solidFill>
                  <a:schemeClr val="tx1">
                    <a:tint val="75000"/>
                  </a:schemeClr>
                </a:solidFill>
              </a:defRPr>
            </a:lvl7pPr>
            <a:lvl8pPr marL="3200283" indent="0">
              <a:buNone/>
              <a:defRPr sz="1600">
                <a:solidFill>
                  <a:schemeClr val="tx1">
                    <a:tint val="75000"/>
                  </a:schemeClr>
                </a:solidFill>
              </a:defRPr>
            </a:lvl8pPr>
            <a:lvl9pPr marL="3657465" indent="0">
              <a:buNone/>
              <a:defRPr sz="1600">
                <a:solidFill>
                  <a:schemeClr val="tx1">
                    <a:tint val="75000"/>
                  </a:schemeClr>
                </a:solidFill>
              </a:defRPr>
            </a:lvl9pPr>
          </a:lstStyle>
          <a:p>
            <a:pPr lvl="0"/>
            <a:r>
              <a:rPr lang="fr-FR" dirty="0"/>
              <a:t>Sous-titre de section</a:t>
            </a:r>
          </a:p>
        </p:txBody>
      </p:sp>
      <p:sp>
        <p:nvSpPr>
          <p:cNvPr id="5" name="Text Placeholder 2">
            <a:extLst>
              <a:ext uri="{FF2B5EF4-FFF2-40B4-BE49-F238E27FC236}">
                <a16:creationId xmlns:a16="http://schemas.microsoft.com/office/drawing/2014/main" id="{1A90F43C-F736-4937-BFC1-244DEA375AE4}"/>
              </a:ext>
            </a:extLst>
          </p:cNvPr>
          <p:cNvSpPr>
            <a:spLocks noGrp="1"/>
          </p:cNvSpPr>
          <p:nvPr>
            <p:ph type="body" idx="10" hasCustomPrompt="1"/>
          </p:nvPr>
        </p:nvSpPr>
        <p:spPr>
          <a:xfrm>
            <a:off x="838200" y="4906896"/>
            <a:ext cx="10515600" cy="1213986"/>
          </a:xfrm>
          <a:prstGeom prst="rect">
            <a:avLst/>
          </a:prstGeom>
        </p:spPr>
        <p:txBody>
          <a:bodyPr>
            <a:normAutofit/>
          </a:bodyPr>
          <a:lstStyle>
            <a:lvl1pPr marL="0" indent="0" algn="ctr">
              <a:buNone/>
              <a:defRPr sz="1800">
                <a:solidFill>
                  <a:srgbClr val="005A9D"/>
                </a:solidFill>
                <a:latin typeface="+mj-lt"/>
              </a:defRPr>
            </a:lvl1pPr>
            <a:lvl2pPr marL="457184" indent="0">
              <a:buNone/>
              <a:defRPr sz="2000">
                <a:solidFill>
                  <a:schemeClr val="tx1">
                    <a:tint val="75000"/>
                  </a:schemeClr>
                </a:solidFill>
              </a:defRPr>
            </a:lvl2pPr>
            <a:lvl3pPr marL="914366" indent="0">
              <a:buNone/>
              <a:defRPr sz="1800">
                <a:solidFill>
                  <a:schemeClr val="tx1">
                    <a:tint val="75000"/>
                  </a:schemeClr>
                </a:solidFill>
              </a:defRPr>
            </a:lvl3pPr>
            <a:lvl4pPr marL="1371549" indent="0">
              <a:buNone/>
              <a:defRPr sz="1600">
                <a:solidFill>
                  <a:schemeClr val="tx1">
                    <a:tint val="75000"/>
                  </a:schemeClr>
                </a:solidFill>
              </a:defRPr>
            </a:lvl4pPr>
            <a:lvl5pPr marL="1828732" indent="0">
              <a:buNone/>
              <a:defRPr sz="1600">
                <a:solidFill>
                  <a:schemeClr val="tx1">
                    <a:tint val="75000"/>
                  </a:schemeClr>
                </a:solidFill>
              </a:defRPr>
            </a:lvl5pPr>
            <a:lvl6pPr marL="2285916" indent="0">
              <a:buNone/>
              <a:defRPr sz="1600">
                <a:solidFill>
                  <a:schemeClr val="tx1">
                    <a:tint val="75000"/>
                  </a:schemeClr>
                </a:solidFill>
              </a:defRPr>
            </a:lvl6pPr>
            <a:lvl7pPr marL="2743099" indent="0">
              <a:buNone/>
              <a:defRPr sz="1600">
                <a:solidFill>
                  <a:schemeClr val="tx1">
                    <a:tint val="75000"/>
                  </a:schemeClr>
                </a:solidFill>
              </a:defRPr>
            </a:lvl7pPr>
            <a:lvl8pPr marL="3200283" indent="0">
              <a:buNone/>
              <a:defRPr sz="1600">
                <a:solidFill>
                  <a:schemeClr val="tx1">
                    <a:tint val="75000"/>
                  </a:schemeClr>
                </a:solidFill>
              </a:defRPr>
            </a:lvl8pPr>
            <a:lvl9pPr marL="3657465" indent="0">
              <a:buNone/>
              <a:defRPr sz="1600">
                <a:solidFill>
                  <a:schemeClr val="tx1">
                    <a:tint val="75000"/>
                  </a:schemeClr>
                </a:solidFill>
              </a:defRPr>
            </a:lvl9pPr>
          </a:lstStyle>
          <a:p>
            <a:pPr lvl="0"/>
            <a:r>
              <a:rPr lang="fr-FR" dirty="0">
                <a:latin typeface="+mn-lt"/>
              </a:rPr>
              <a:t>avec ENTREPRISE / ÉTABLISSEMENT Intervenants</a:t>
            </a:r>
            <a:endParaRPr lang="fr-FR" dirty="0"/>
          </a:p>
        </p:txBody>
      </p:sp>
    </p:spTree>
    <p:extLst>
      <p:ext uri="{BB962C8B-B14F-4D97-AF65-F5344CB8AC3E}">
        <p14:creationId xmlns:p14="http://schemas.microsoft.com/office/powerpoint/2010/main" val="209609983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Page de citation 2">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grpSp>
        <p:nvGrpSpPr>
          <p:cNvPr id="5" name="Groupe 4">
            <a:extLst>
              <a:ext uri="{FF2B5EF4-FFF2-40B4-BE49-F238E27FC236}">
                <a16:creationId xmlns:a16="http://schemas.microsoft.com/office/drawing/2014/main" id="{54238AE0-D3E6-4AE0-BE61-060F73738DE7}"/>
              </a:ext>
            </a:extLst>
          </p:cNvPr>
          <p:cNvGrpSpPr/>
          <p:nvPr userDrawn="1"/>
        </p:nvGrpSpPr>
        <p:grpSpPr>
          <a:xfrm>
            <a:off x="7718323" y="0"/>
            <a:ext cx="2492480" cy="1258528"/>
            <a:chOff x="7718323" y="0"/>
            <a:chExt cx="2492480" cy="1258528"/>
          </a:xfrm>
        </p:grpSpPr>
        <p:pic>
          <p:nvPicPr>
            <p:cNvPr id="6" name="Image 5">
              <a:extLst>
                <a:ext uri="{FF2B5EF4-FFF2-40B4-BE49-F238E27FC236}">
                  <a16:creationId xmlns:a16="http://schemas.microsoft.com/office/drawing/2014/main" id="{70B04D96-8E34-4EF2-AA5C-518A32A6C7A4}"/>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l="57661" t="-41" r="36291" b="81675"/>
            <a:stretch/>
          </p:blipFill>
          <p:spPr>
            <a:xfrm>
              <a:off x="7718323" y="0"/>
              <a:ext cx="737420" cy="1258528"/>
            </a:xfrm>
            <a:prstGeom prst="rect">
              <a:avLst/>
            </a:prstGeom>
          </p:spPr>
        </p:pic>
        <p:pic>
          <p:nvPicPr>
            <p:cNvPr id="8" name="Image 7">
              <a:extLst>
                <a:ext uri="{FF2B5EF4-FFF2-40B4-BE49-F238E27FC236}">
                  <a16:creationId xmlns:a16="http://schemas.microsoft.com/office/drawing/2014/main" id="{22788B6B-2BAE-4867-A579-74FC2DE58CCD}"/>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l="57661" t="-41" r="36291" b="81675"/>
            <a:stretch/>
          </p:blipFill>
          <p:spPr>
            <a:xfrm>
              <a:off x="8342671" y="0"/>
              <a:ext cx="737420" cy="1258528"/>
            </a:xfrm>
            <a:prstGeom prst="rect">
              <a:avLst/>
            </a:prstGeom>
          </p:spPr>
        </p:pic>
        <p:pic>
          <p:nvPicPr>
            <p:cNvPr id="10" name="Image 9">
              <a:extLst>
                <a:ext uri="{FF2B5EF4-FFF2-40B4-BE49-F238E27FC236}">
                  <a16:creationId xmlns:a16="http://schemas.microsoft.com/office/drawing/2014/main" id="{860CD8FD-3453-4401-90A3-8762DE17CA07}"/>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l="57661" t="-41" r="36291" b="81675"/>
            <a:stretch/>
          </p:blipFill>
          <p:spPr>
            <a:xfrm>
              <a:off x="9080091" y="0"/>
              <a:ext cx="737420" cy="1258528"/>
            </a:xfrm>
            <a:prstGeom prst="rect">
              <a:avLst/>
            </a:prstGeom>
          </p:spPr>
        </p:pic>
        <p:pic>
          <p:nvPicPr>
            <p:cNvPr id="11" name="Image 10">
              <a:extLst>
                <a:ext uri="{FF2B5EF4-FFF2-40B4-BE49-F238E27FC236}">
                  <a16:creationId xmlns:a16="http://schemas.microsoft.com/office/drawing/2014/main" id="{040AD291-36CC-4950-BEC3-79170A0FAC1B}"/>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l="57661" t="-41" r="36291" b="81675"/>
            <a:stretch/>
          </p:blipFill>
          <p:spPr>
            <a:xfrm>
              <a:off x="9473383" y="0"/>
              <a:ext cx="737420" cy="1258528"/>
            </a:xfrm>
            <a:prstGeom prst="rect">
              <a:avLst/>
            </a:prstGeom>
          </p:spPr>
        </p:pic>
      </p:grpSp>
      <p:sp>
        <p:nvSpPr>
          <p:cNvPr id="2" name="Title 1"/>
          <p:cNvSpPr>
            <a:spLocks noGrp="1"/>
          </p:cNvSpPr>
          <p:nvPr>
            <p:ph type="ctrTitle" hasCustomPrompt="1"/>
          </p:nvPr>
        </p:nvSpPr>
        <p:spPr>
          <a:xfrm>
            <a:off x="2116002" y="871577"/>
            <a:ext cx="7960011" cy="5114854"/>
          </a:xfrm>
        </p:spPr>
        <p:txBody>
          <a:bodyPr anchor="ctr">
            <a:noAutofit/>
          </a:bodyPr>
          <a:lstStyle>
            <a:lvl1pPr algn="ctr">
              <a:defRPr sz="2000">
                <a:solidFill>
                  <a:srgbClr val="5693C9"/>
                </a:solidFill>
                <a:latin typeface="Playfair Display" pitchFamily="2" charset="0"/>
              </a:defRPr>
            </a:lvl1pPr>
          </a:lstStyle>
          <a:p>
            <a:r>
              <a:rPr lang="fr-FR" dirty="0"/>
              <a:t>Lorem ipsum </a:t>
            </a:r>
            <a:r>
              <a:rPr lang="fr-FR" dirty="0" err="1"/>
              <a:t>dolor</a:t>
            </a:r>
            <a:r>
              <a:rPr lang="fr-FR" dirty="0"/>
              <a:t> </a:t>
            </a:r>
            <a:r>
              <a:rPr lang="fr-FR" dirty="0" err="1"/>
              <a:t>sit</a:t>
            </a:r>
            <a:r>
              <a:rPr lang="fr-FR" dirty="0"/>
              <a:t> </a:t>
            </a:r>
            <a:r>
              <a:rPr lang="fr-FR" dirty="0" err="1"/>
              <a:t>amet</a:t>
            </a:r>
            <a:r>
              <a:rPr lang="fr-FR" dirty="0"/>
              <a:t>, </a:t>
            </a:r>
            <a:r>
              <a:rPr lang="fr-FR" dirty="0" err="1"/>
              <a:t>consectetur</a:t>
            </a:r>
            <a:r>
              <a:rPr lang="fr-FR" dirty="0"/>
              <a:t> </a:t>
            </a:r>
            <a:r>
              <a:rPr lang="fr-FR" dirty="0" err="1"/>
              <a:t>adipiscing</a:t>
            </a:r>
            <a:r>
              <a:rPr lang="fr-FR" dirty="0"/>
              <a:t> </a:t>
            </a:r>
            <a:r>
              <a:rPr lang="fr-FR" dirty="0" err="1"/>
              <a:t>elit</a:t>
            </a:r>
            <a:r>
              <a:rPr lang="fr-FR" dirty="0"/>
              <a:t>. </a:t>
            </a:r>
            <a:r>
              <a:rPr lang="fr-FR" dirty="0" err="1"/>
              <a:t>Curabitur</a:t>
            </a:r>
            <a:r>
              <a:rPr lang="fr-FR" dirty="0"/>
              <a:t> </a:t>
            </a:r>
            <a:r>
              <a:rPr lang="fr-FR" dirty="0" err="1"/>
              <a:t>vehicula</a:t>
            </a:r>
            <a:r>
              <a:rPr lang="fr-FR" dirty="0"/>
              <a:t> </a:t>
            </a:r>
            <a:r>
              <a:rPr lang="fr-FR" dirty="0" err="1"/>
              <a:t>ultrices</a:t>
            </a:r>
            <a:r>
              <a:rPr lang="fr-FR" dirty="0"/>
              <a:t> </a:t>
            </a:r>
            <a:r>
              <a:rPr lang="fr-FR" dirty="0" err="1"/>
              <a:t>purus</a:t>
            </a:r>
            <a:r>
              <a:rPr lang="fr-FR" dirty="0"/>
              <a:t> eu </a:t>
            </a:r>
            <a:r>
              <a:rPr lang="fr-FR" dirty="0" err="1"/>
              <a:t>feugiat</a:t>
            </a:r>
            <a:r>
              <a:rPr lang="fr-FR" dirty="0"/>
              <a:t>. </a:t>
            </a:r>
            <a:r>
              <a:rPr lang="fr-FR" dirty="0" err="1"/>
              <a:t>Praesent</a:t>
            </a:r>
            <a:r>
              <a:rPr lang="fr-FR" dirty="0"/>
              <a:t> </a:t>
            </a:r>
            <a:r>
              <a:rPr lang="fr-FR" dirty="0" err="1"/>
              <a:t>luctus</a:t>
            </a:r>
            <a:r>
              <a:rPr lang="fr-FR" dirty="0"/>
              <a:t> </a:t>
            </a:r>
            <a:r>
              <a:rPr lang="fr-FR" dirty="0" err="1"/>
              <a:t>lacus</a:t>
            </a:r>
            <a:r>
              <a:rPr lang="fr-FR" dirty="0"/>
              <a:t> vitae </a:t>
            </a:r>
            <a:r>
              <a:rPr lang="fr-FR" dirty="0" err="1"/>
              <a:t>dolor</a:t>
            </a:r>
            <a:r>
              <a:rPr lang="fr-FR" dirty="0"/>
              <a:t> </a:t>
            </a:r>
            <a:r>
              <a:rPr lang="fr-FR" dirty="0" err="1"/>
              <a:t>fermentum</a:t>
            </a:r>
            <a:r>
              <a:rPr lang="fr-FR" dirty="0"/>
              <a:t>, </a:t>
            </a:r>
            <a:r>
              <a:rPr lang="fr-FR" dirty="0" err="1"/>
              <a:t>vel</a:t>
            </a:r>
            <a:r>
              <a:rPr lang="fr-FR" dirty="0"/>
              <a:t> </a:t>
            </a:r>
            <a:r>
              <a:rPr lang="fr-FR" dirty="0" err="1"/>
              <a:t>fringilla</a:t>
            </a:r>
            <a:r>
              <a:rPr lang="fr-FR" dirty="0"/>
              <a:t> </a:t>
            </a:r>
            <a:r>
              <a:rPr lang="fr-FR" dirty="0" err="1"/>
              <a:t>quam</a:t>
            </a:r>
            <a:r>
              <a:rPr lang="fr-FR" dirty="0"/>
              <a:t> </a:t>
            </a:r>
            <a:r>
              <a:rPr lang="fr-FR" dirty="0" err="1"/>
              <a:t>congue</a:t>
            </a:r>
            <a:r>
              <a:rPr lang="fr-FR" dirty="0"/>
              <a:t>. Morbi </a:t>
            </a:r>
            <a:r>
              <a:rPr lang="fr-FR" dirty="0" err="1"/>
              <a:t>mattis</a:t>
            </a:r>
            <a:r>
              <a:rPr lang="fr-FR" dirty="0"/>
              <a:t> </a:t>
            </a:r>
            <a:r>
              <a:rPr lang="fr-FR" dirty="0" err="1"/>
              <a:t>suscipit</a:t>
            </a:r>
            <a:r>
              <a:rPr lang="fr-FR" dirty="0"/>
              <a:t> </a:t>
            </a:r>
            <a:r>
              <a:rPr lang="fr-FR" dirty="0" err="1"/>
              <a:t>justo</a:t>
            </a:r>
            <a:r>
              <a:rPr lang="fr-FR" dirty="0"/>
              <a:t> </a:t>
            </a:r>
            <a:r>
              <a:rPr lang="fr-FR" dirty="0" err="1"/>
              <a:t>eget</a:t>
            </a:r>
            <a:r>
              <a:rPr lang="fr-FR" dirty="0"/>
              <a:t> </a:t>
            </a:r>
            <a:r>
              <a:rPr lang="fr-FR" dirty="0" err="1"/>
              <a:t>suscipit</a:t>
            </a:r>
            <a:r>
              <a:rPr lang="fr-FR" dirty="0"/>
              <a:t>. Duis cursus </a:t>
            </a:r>
            <a:r>
              <a:rPr lang="fr-FR" dirty="0" err="1"/>
              <a:t>lorem</a:t>
            </a:r>
            <a:r>
              <a:rPr lang="fr-FR" dirty="0"/>
              <a:t> </a:t>
            </a:r>
            <a:r>
              <a:rPr lang="fr-FR" dirty="0" err="1"/>
              <a:t>sit</a:t>
            </a:r>
            <a:r>
              <a:rPr lang="fr-FR" dirty="0"/>
              <a:t> </a:t>
            </a:r>
            <a:r>
              <a:rPr lang="fr-FR" dirty="0" err="1"/>
              <a:t>amet</a:t>
            </a:r>
            <a:r>
              <a:rPr lang="fr-FR" dirty="0"/>
              <a:t> </a:t>
            </a:r>
            <a:r>
              <a:rPr lang="fr-FR" dirty="0" err="1"/>
              <a:t>ornare</a:t>
            </a:r>
            <a:r>
              <a:rPr lang="fr-FR" dirty="0"/>
              <a:t> </a:t>
            </a:r>
            <a:r>
              <a:rPr lang="fr-FR" dirty="0" err="1"/>
              <a:t>tempus</a:t>
            </a:r>
            <a:r>
              <a:rPr lang="fr-FR" dirty="0"/>
              <a:t>. </a:t>
            </a:r>
            <a:r>
              <a:rPr lang="fr-FR" dirty="0" err="1"/>
              <a:t>Maecenas</a:t>
            </a:r>
            <a:r>
              <a:rPr lang="fr-FR" dirty="0"/>
              <a:t> </a:t>
            </a:r>
            <a:r>
              <a:rPr lang="fr-FR" dirty="0" err="1"/>
              <a:t>porttitor</a:t>
            </a:r>
            <a:r>
              <a:rPr lang="fr-FR" dirty="0"/>
              <a:t> id </a:t>
            </a:r>
            <a:r>
              <a:rPr lang="fr-FR" dirty="0" err="1"/>
              <a:t>tellus</a:t>
            </a:r>
            <a:r>
              <a:rPr lang="fr-FR" dirty="0"/>
              <a:t> ut </a:t>
            </a:r>
            <a:r>
              <a:rPr lang="fr-FR" dirty="0" err="1"/>
              <a:t>suscipit</a:t>
            </a:r>
            <a:r>
              <a:rPr lang="fr-FR" dirty="0"/>
              <a:t>. </a:t>
            </a:r>
            <a:r>
              <a:rPr lang="fr-FR" dirty="0" err="1"/>
              <a:t>Aenean</a:t>
            </a:r>
            <a:r>
              <a:rPr lang="fr-FR" dirty="0"/>
              <a:t> </a:t>
            </a:r>
            <a:r>
              <a:rPr lang="fr-FR" dirty="0" err="1"/>
              <a:t>elit</a:t>
            </a:r>
            <a:r>
              <a:rPr lang="fr-FR" dirty="0"/>
              <a:t> nunc, </a:t>
            </a:r>
            <a:r>
              <a:rPr lang="fr-FR" dirty="0" err="1"/>
              <a:t>porttitor</a:t>
            </a:r>
            <a:r>
              <a:rPr lang="fr-FR" dirty="0"/>
              <a:t> eu diam vitae, </a:t>
            </a:r>
            <a:r>
              <a:rPr lang="fr-FR" dirty="0" err="1"/>
              <a:t>sollicitudin</a:t>
            </a:r>
            <a:r>
              <a:rPr lang="fr-FR" dirty="0"/>
              <a:t> </a:t>
            </a:r>
            <a:r>
              <a:rPr lang="fr-FR" dirty="0" err="1"/>
              <a:t>ultricies</a:t>
            </a:r>
            <a:r>
              <a:rPr lang="fr-FR" dirty="0"/>
              <a:t> </a:t>
            </a:r>
            <a:r>
              <a:rPr lang="fr-FR" dirty="0" err="1"/>
              <a:t>nisi</a:t>
            </a:r>
            <a:r>
              <a:rPr lang="fr-FR" dirty="0"/>
              <a:t>. </a:t>
            </a:r>
            <a:endParaRPr lang="en-US" dirty="0"/>
          </a:p>
        </p:txBody>
      </p:sp>
      <p:sp>
        <p:nvSpPr>
          <p:cNvPr id="7" name="Title 1">
            <a:extLst>
              <a:ext uri="{FF2B5EF4-FFF2-40B4-BE49-F238E27FC236}">
                <a16:creationId xmlns:a16="http://schemas.microsoft.com/office/drawing/2014/main" id="{87D1D0B8-3D2E-4089-A449-CC56F040B1BE}"/>
              </a:ext>
            </a:extLst>
          </p:cNvPr>
          <p:cNvSpPr txBox="1">
            <a:spLocks/>
          </p:cNvSpPr>
          <p:nvPr userDrawn="1"/>
        </p:nvSpPr>
        <p:spPr>
          <a:xfrm>
            <a:off x="591383" y="936100"/>
            <a:ext cx="1008476" cy="1110076"/>
          </a:xfrm>
          <a:prstGeom prst="rect">
            <a:avLst/>
          </a:prstGeom>
        </p:spPr>
        <p:txBody>
          <a:bodyPr vert="horz" lIns="61141" tIns="30571" rIns="61141" bIns="30571" rtlCol="0" anchor="ctr">
            <a:noAutofit/>
          </a:bodyPr>
          <a:lstStyle>
            <a:lvl1pPr algn="ctr" defTabSz="1007943" rtl="0" eaLnBrk="1" latinLnBrk="0" hangingPunct="1">
              <a:lnSpc>
                <a:spcPct val="90000"/>
              </a:lnSpc>
              <a:spcBef>
                <a:spcPct val="0"/>
              </a:spcBef>
              <a:buNone/>
              <a:defRPr sz="2800" kern="1200">
                <a:solidFill>
                  <a:schemeClr val="bg1"/>
                </a:solidFill>
                <a:latin typeface="Playfair Display" pitchFamily="2" charset="0"/>
                <a:ea typeface="+mj-ea"/>
                <a:cs typeface="+mj-cs"/>
              </a:defRPr>
            </a:lvl1pPr>
          </a:lstStyle>
          <a:p>
            <a:pPr algn="ctr"/>
            <a:r>
              <a:rPr lang="en-US" sz="13373" dirty="0">
                <a:solidFill>
                  <a:srgbClr val="5693C9"/>
                </a:solidFill>
              </a:rPr>
              <a:t>“</a:t>
            </a:r>
          </a:p>
        </p:txBody>
      </p:sp>
      <p:sp>
        <p:nvSpPr>
          <p:cNvPr id="9" name="Title 1">
            <a:extLst>
              <a:ext uri="{FF2B5EF4-FFF2-40B4-BE49-F238E27FC236}">
                <a16:creationId xmlns:a16="http://schemas.microsoft.com/office/drawing/2014/main" id="{6861FF4A-8BFC-4A75-94D3-C89C770E66D0}"/>
              </a:ext>
            </a:extLst>
          </p:cNvPr>
          <p:cNvSpPr txBox="1">
            <a:spLocks/>
          </p:cNvSpPr>
          <p:nvPr userDrawn="1"/>
        </p:nvSpPr>
        <p:spPr>
          <a:xfrm rot="10800000">
            <a:off x="10665264" y="4742708"/>
            <a:ext cx="1008476" cy="1110076"/>
          </a:xfrm>
          <a:prstGeom prst="rect">
            <a:avLst/>
          </a:prstGeom>
        </p:spPr>
        <p:txBody>
          <a:bodyPr vert="horz" lIns="61141" tIns="30571" rIns="61141" bIns="30571" rtlCol="0" anchor="ctr">
            <a:noAutofit/>
          </a:bodyPr>
          <a:lstStyle>
            <a:lvl1pPr algn="ctr" defTabSz="1007943" rtl="0" eaLnBrk="1" latinLnBrk="0" hangingPunct="1">
              <a:lnSpc>
                <a:spcPct val="90000"/>
              </a:lnSpc>
              <a:spcBef>
                <a:spcPct val="0"/>
              </a:spcBef>
              <a:buNone/>
              <a:defRPr sz="2800" kern="1200">
                <a:solidFill>
                  <a:schemeClr val="bg1"/>
                </a:solidFill>
                <a:latin typeface="Playfair Display" pitchFamily="2" charset="0"/>
                <a:ea typeface="+mj-ea"/>
                <a:cs typeface="+mj-cs"/>
              </a:defRPr>
            </a:lvl1pPr>
          </a:lstStyle>
          <a:p>
            <a:pPr algn="ctr"/>
            <a:r>
              <a:rPr lang="en-US" sz="13373" dirty="0">
                <a:solidFill>
                  <a:srgbClr val="5693C9"/>
                </a:solidFill>
              </a:rPr>
              <a:t>“</a:t>
            </a:r>
          </a:p>
        </p:txBody>
      </p:sp>
    </p:spTree>
    <p:extLst>
      <p:ext uri="{BB962C8B-B14F-4D97-AF65-F5344CB8AC3E}">
        <p14:creationId xmlns:p14="http://schemas.microsoft.com/office/powerpoint/2010/main" val="174847759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Page contenus 1">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grpSp>
        <p:nvGrpSpPr>
          <p:cNvPr id="10" name="Groupe 9">
            <a:extLst>
              <a:ext uri="{FF2B5EF4-FFF2-40B4-BE49-F238E27FC236}">
                <a16:creationId xmlns:a16="http://schemas.microsoft.com/office/drawing/2014/main" id="{88B1BFCB-81F4-4BE6-9D29-4607D87331B2}"/>
              </a:ext>
            </a:extLst>
          </p:cNvPr>
          <p:cNvGrpSpPr/>
          <p:nvPr userDrawn="1"/>
        </p:nvGrpSpPr>
        <p:grpSpPr>
          <a:xfrm>
            <a:off x="7718323" y="0"/>
            <a:ext cx="2492480" cy="1258528"/>
            <a:chOff x="7718323" y="0"/>
            <a:chExt cx="2492480" cy="1258528"/>
          </a:xfrm>
        </p:grpSpPr>
        <p:pic>
          <p:nvPicPr>
            <p:cNvPr id="12" name="Image 11">
              <a:extLst>
                <a:ext uri="{FF2B5EF4-FFF2-40B4-BE49-F238E27FC236}">
                  <a16:creationId xmlns:a16="http://schemas.microsoft.com/office/drawing/2014/main" id="{3E1843BB-FE94-4A2A-8AFF-2977198A1352}"/>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l="57661" t="-41" r="36291" b="81675"/>
            <a:stretch/>
          </p:blipFill>
          <p:spPr>
            <a:xfrm>
              <a:off x="7718323" y="0"/>
              <a:ext cx="737420" cy="1258528"/>
            </a:xfrm>
            <a:prstGeom prst="rect">
              <a:avLst/>
            </a:prstGeom>
          </p:spPr>
        </p:pic>
        <p:pic>
          <p:nvPicPr>
            <p:cNvPr id="13" name="Image 12">
              <a:extLst>
                <a:ext uri="{FF2B5EF4-FFF2-40B4-BE49-F238E27FC236}">
                  <a16:creationId xmlns:a16="http://schemas.microsoft.com/office/drawing/2014/main" id="{FDFBBF62-C6EB-42B3-B7BE-63F9FA83A11E}"/>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l="57661" t="-41" r="36291" b="81675"/>
            <a:stretch/>
          </p:blipFill>
          <p:spPr>
            <a:xfrm>
              <a:off x="8342671" y="0"/>
              <a:ext cx="737420" cy="1258528"/>
            </a:xfrm>
            <a:prstGeom prst="rect">
              <a:avLst/>
            </a:prstGeom>
          </p:spPr>
        </p:pic>
        <p:pic>
          <p:nvPicPr>
            <p:cNvPr id="14" name="Image 13">
              <a:extLst>
                <a:ext uri="{FF2B5EF4-FFF2-40B4-BE49-F238E27FC236}">
                  <a16:creationId xmlns:a16="http://schemas.microsoft.com/office/drawing/2014/main" id="{285EF0C6-283D-46E7-B519-656A1B01F262}"/>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l="57661" t="-41" r="36291" b="81675"/>
            <a:stretch/>
          </p:blipFill>
          <p:spPr>
            <a:xfrm>
              <a:off x="9080091" y="0"/>
              <a:ext cx="737420" cy="1258528"/>
            </a:xfrm>
            <a:prstGeom prst="rect">
              <a:avLst/>
            </a:prstGeom>
          </p:spPr>
        </p:pic>
        <p:pic>
          <p:nvPicPr>
            <p:cNvPr id="15" name="Image 14">
              <a:extLst>
                <a:ext uri="{FF2B5EF4-FFF2-40B4-BE49-F238E27FC236}">
                  <a16:creationId xmlns:a16="http://schemas.microsoft.com/office/drawing/2014/main" id="{C7A5F1CB-363F-4472-B07D-981834F472A8}"/>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l="57661" t="-41" r="36291" b="81675"/>
            <a:stretch/>
          </p:blipFill>
          <p:spPr>
            <a:xfrm>
              <a:off x="9473383" y="0"/>
              <a:ext cx="737420" cy="1258528"/>
            </a:xfrm>
            <a:prstGeom prst="rect">
              <a:avLst/>
            </a:prstGeom>
          </p:spPr>
        </p:pic>
      </p:grpSp>
      <p:sp>
        <p:nvSpPr>
          <p:cNvPr id="2" name="Titre 1">
            <a:extLst>
              <a:ext uri="{FF2B5EF4-FFF2-40B4-BE49-F238E27FC236}">
                <a16:creationId xmlns:a16="http://schemas.microsoft.com/office/drawing/2014/main" id="{BBB01B62-E022-46C6-91C4-42126B116C98}"/>
              </a:ext>
            </a:extLst>
          </p:cNvPr>
          <p:cNvSpPr>
            <a:spLocks noGrp="1"/>
          </p:cNvSpPr>
          <p:nvPr>
            <p:ph type="title" hasCustomPrompt="1"/>
          </p:nvPr>
        </p:nvSpPr>
        <p:spPr>
          <a:xfrm>
            <a:off x="838088" y="365126"/>
            <a:ext cx="10515712" cy="754548"/>
          </a:xfrm>
        </p:spPr>
        <p:txBody>
          <a:bodyPr/>
          <a:lstStyle/>
          <a:p>
            <a:r>
              <a:rPr lang="fr-FR" dirty="0"/>
              <a:t>TITRE</a:t>
            </a:r>
          </a:p>
        </p:txBody>
      </p:sp>
      <p:sp>
        <p:nvSpPr>
          <p:cNvPr id="3" name="Espace réservé de la date 2">
            <a:extLst>
              <a:ext uri="{FF2B5EF4-FFF2-40B4-BE49-F238E27FC236}">
                <a16:creationId xmlns:a16="http://schemas.microsoft.com/office/drawing/2014/main" id="{4FE427BB-E6D7-4163-BF88-03D5001A19C6}"/>
              </a:ext>
            </a:extLst>
          </p:cNvPr>
          <p:cNvSpPr>
            <a:spLocks noGrp="1"/>
          </p:cNvSpPr>
          <p:nvPr>
            <p:ph type="dt" sz="half" idx="10"/>
          </p:nvPr>
        </p:nvSpPr>
        <p:spPr>
          <a:xfrm>
            <a:off x="4724400" y="6356365"/>
            <a:ext cx="2743200" cy="365125"/>
          </a:xfrm>
          <a:prstGeom prst="rect">
            <a:avLst/>
          </a:prstGeom>
        </p:spPr>
        <p:txBody>
          <a:bodyPr/>
          <a:lstStyle/>
          <a:p>
            <a:fld id="{24097AF7-8CC0-4586-9A29-905710F79152}" type="datetime1">
              <a:rPr lang="fr-FR" smtClean="0"/>
              <a:t>04/09/2024</a:t>
            </a:fld>
            <a:endParaRPr lang="fr-FR" dirty="0"/>
          </a:p>
        </p:txBody>
      </p:sp>
      <p:sp>
        <p:nvSpPr>
          <p:cNvPr id="5" name="Espace réservé du numéro de diapositive 4">
            <a:extLst>
              <a:ext uri="{FF2B5EF4-FFF2-40B4-BE49-F238E27FC236}">
                <a16:creationId xmlns:a16="http://schemas.microsoft.com/office/drawing/2014/main" id="{1AC40781-CCCA-435B-9D91-07AEE9B4D3CB}"/>
              </a:ext>
            </a:extLst>
          </p:cNvPr>
          <p:cNvSpPr>
            <a:spLocks noGrp="1"/>
          </p:cNvSpPr>
          <p:nvPr>
            <p:ph type="sldNum" sz="quarter" idx="12"/>
          </p:nvPr>
        </p:nvSpPr>
        <p:spPr>
          <a:xfrm>
            <a:off x="8610600" y="6356365"/>
            <a:ext cx="2743200" cy="365125"/>
          </a:xfrm>
          <a:prstGeom prst="rect">
            <a:avLst/>
          </a:prstGeom>
        </p:spPr>
        <p:txBody>
          <a:bodyPr/>
          <a:lstStyle/>
          <a:p>
            <a:fld id="{A5B856CF-A6A7-4521-9815-692FF5BACD37}" type="slidenum">
              <a:rPr lang="fr-FR" smtClean="0"/>
              <a:t>‹N°›</a:t>
            </a:fld>
            <a:endParaRPr lang="fr-FR"/>
          </a:p>
        </p:txBody>
      </p:sp>
      <p:sp>
        <p:nvSpPr>
          <p:cNvPr id="8" name="Espace réservé du texte 7">
            <a:extLst>
              <a:ext uri="{FF2B5EF4-FFF2-40B4-BE49-F238E27FC236}">
                <a16:creationId xmlns:a16="http://schemas.microsoft.com/office/drawing/2014/main" id="{AA65E0E6-D7CC-4FB0-8604-139F1AEA313D}"/>
              </a:ext>
            </a:extLst>
          </p:cNvPr>
          <p:cNvSpPr>
            <a:spLocks noGrp="1"/>
          </p:cNvSpPr>
          <p:nvPr>
            <p:ph type="body" sz="quarter" idx="14" hasCustomPrompt="1"/>
          </p:nvPr>
        </p:nvSpPr>
        <p:spPr>
          <a:xfrm>
            <a:off x="3581401" y="2303397"/>
            <a:ext cx="7772399" cy="3789427"/>
          </a:xfrm>
        </p:spPr>
        <p:txBody>
          <a:bodyPr/>
          <a:lstStyle>
            <a:lvl1pPr>
              <a:defRPr/>
            </a:lvl1pPr>
          </a:lstStyle>
          <a:p>
            <a:pPr lvl="0"/>
            <a:r>
              <a:rPr lang="fr-FR" dirty="0"/>
              <a:t>Texte</a:t>
            </a:r>
          </a:p>
        </p:txBody>
      </p:sp>
      <p:sp>
        <p:nvSpPr>
          <p:cNvPr id="9" name="Text Placeholder 2">
            <a:extLst>
              <a:ext uri="{FF2B5EF4-FFF2-40B4-BE49-F238E27FC236}">
                <a16:creationId xmlns:a16="http://schemas.microsoft.com/office/drawing/2014/main" id="{1B670321-F6C4-494C-BFF8-4E15CE9D33D5}"/>
              </a:ext>
            </a:extLst>
          </p:cNvPr>
          <p:cNvSpPr>
            <a:spLocks noGrp="1"/>
          </p:cNvSpPr>
          <p:nvPr>
            <p:ph type="body" idx="1" hasCustomPrompt="1"/>
          </p:nvPr>
        </p:nvSpPr>
        <p:spPr>
          <a:xfrm>
            <a:off x="3581401" y="1299579"/>
            <a:ext cx="7740815" cy="823912"/>
          </a:xfrm>
          <a:prstGeom prst="rect">
            <a:avLst/>
          </a:prstGeom>
        </p:spPr>
        <p:txBody>
          <a:bodyPr anchor="ctr">
            <a:normAutofit/>
          </a:bodyPr>
          <a:lstStyle>
            <a:lvl1pPr marL="0" indent="0">
              <a:buNone/>
              <a:defRPr sz="2000" b="0">
                <a:solidFill>
                  <a:srgbClr val="5693C9"/>
                </a:solidFill>
                <a:latin typeface="Playfair Display" pitchFamily="2" charset="0"/>
              </a:defRPr>
            </a:lvl1pPr>
            <a:lvl2pPr marL="457184" indent="0">
              <a:buNone/>
              <a:defRPr sz="2000" b="1"/>
            </a:lvl2pPr>
            <a:lvl3pPr marL="914366" indent="0">
              <a:buNone/>
              <a:defRPr sz="1800" b="1"/>
            </a:lvl3pPr>
            <a:lvl4pPr marL="1371549" indent="0">
              <a:buNone/>
              <a:defRPr sz="1600" b="1"/>
            </a:lvl4pPr>
            <a:lvl5pPr marL="1828732" indent="0">
              <a:buNone/>
              <a:defRPr sz="1600" b="1"/>
            </a:lvl5pPr>
            <a:lvl6pPr marL="2285916" indent="0">
              <a:buNone/>
              <a:defRPr sz="1600" b="1"/>
            </a:lvl6pPr>
            <a:lvl7pPr marL="2743099" indent="0">
              <a:buNone/>
              <a:defRPr sz="1600" b="1"/>
            </a:lvl7pPr>
            <a:lvl8pPr marL="3200283" indent="0">
              <a:buNone/>
              <a:defRPr sz="1600" b="1"/>
            </a:lvl8pPr>
            <a:lvl9pPr marL="3657465" indent="0">
              <a:buNone/>
              <a:defRPr sz="1600" b="1"/>
            </a:lvl9pPr>
          </a:lstStyle>
          <a:p>
            <a:pPr lvl="0"/>
            <a:r>
              <a:rPr lang="fr-FR" dirty="0"/>
              <a:t>Sous-titre 1</a:t>
            </a:r>
          </a:p>
        </p:txBody>
      </p:sp>
      <p:sp>
        <p:nvSpPr>
          <p:cNvPr id="11" name="Espace réservé pour une image  10">
            <a:extLst>
              <a:ext uri="{FF2B5EF4-FFF2-40B4-BE49-F238E27FC236}">
                <a16:creationId xmlns:a16="http://schemas.microsoft.com/office/drawing/2014/main" id="{39105186-8ED9-463C-A071-A734C88A6ED6}"/>
              </a:ext>
            </a:extLst>
          </p:cNvPr>
          <p:cNvSpPr>
            <a:spLocks noGrp="1"/>
          </p:cNvSpPr>
          <p:nvPr>
            <p:ph type="pic" sz="quarter" idx="15"/>
          </p:nvPr>
        </p:nvSpPr>
        <p:spPr>
          <a:xfrm>
            <a:off x="838200" y="1300163"/>
            <a:ext cx="2586038" cy="4792662"/>
          </a:xfrm>
        </p:spPr>
        <p:txBody>
          <a:bodyPr/>
          <a:lstStyle/>
          <a:p>
            <a:endParaRPr lang="fr-FR"/>
          </a:p>
        </p:txBody>
      </p:sp>
    </p:spTree>
    <p:extLst>
      <p:ext uri="{BB962C8B-B14F-4D97-AF65-F5344CB8AC3E}">
        <p14:creationId xmlns:p14="http://schemas.microsoft.com/office/powerpoint/2010/main" val="250150092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Page contenus 2">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grpSp>
        <p:nvGrpSpPr>
          <p:cNvPr id="8" name="Groupe 7">
            <a:extLst>
              <a:ext uri="{FF2B5EF4-FFF2-40B4-BE49-F238E27FC236}">
                <a16:creationId xmlns:a16="http://schemas.microsoft.com/office/drawing/2014/main" id="{E062ED32-FBBE-4E2F-85B8-7CF0ECFF5455}"/>
              </a:ext>
            </a:extLst>
          </p:cNvPr>
          <p:cNvGrpSpPr/>
          <p:nvPr userDrawn="1"/>
        </p:nvGrpSpPr>
        <p:grpSpPr>
          <a:xfrm>
            <a:off x="7718323" y="0"/>
            <a:ext cx="2492480" cy="1258528"/>
            <a:chOff x="7718323" y="0"/>
            <a:chExt cx="2492480" cy="1258528"/>
          </a:xfrm>
        </p:grpSpPr>
        <p:pic>
          <p:nvPicPr>
            <p:cNvPr id="9" name="Image 8">
              <a:extLst>
                <a:ext uri="{FF2B5EF4-FFF2-40B4-BE49-F238E27FC236}">
                  <a16:creationId xmlns:a16="http://schemas.microsoft.com/office/drawing/2014/main" id="{B4350D47-84A2-416D-AE89-1BA5887DC130}"/>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l="57661" t="-41" r="36291" b="81675"/>
            <a:stretch/>
          </p:blipFill>
          <p:spPr>
            <a:xfrm>
              <a:off x="7718323" y="0"/>
              <a:ext cx="737420" cy="1258528"/>
            </a:xfrm>
            <a:prstGeom prst="rect">
              <a:avLst/>
            </a:prstGeom>
          </p:spPr>
        </p:pic>
        <p:pic>
          <p:nvPicPr>
            <p:cNvPr id="10" name="Image 9">
              <a:extLst>
                <a:ext uri="{FF2B5EF4-FFF2-40B4-BE49-F238E27FC236}">
                  <a16:creationId xmlns:a16="http://schemas.microsoft.com/office/drawing/2014/main" id="{287FE123-0F3C-4A90-9A40-5CF932A6FE25}"/>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l="57661" t="-41" r="36291" b="81675"/>
            <a:stretch/>
          </p:blipFill>
          <p:spPr>
            <a:xfrm>
              <a:off x="8342671" y="0"/>
              <a:ext cx="737420" cy="1258528"/>
            </a:xfrm>
            <a:prstGeom prst="rect">
              <a:avLst/>
            </a:prstGeom>
          </p:spPr>
        </p:pic>
        <p:pic>
          <p:nvPicPr>
            <p:cNvPr id="11" name="Image 10">
              <a:extLst>
                <a:ext uri="{FF2B5EF4-FFF2-40B4-BE49-F238E27FC236}">
                  <a16:creationId xmlns:a16="http://schemas.microsoft.com/office/drawing/2014/main" id="{2654B11C-3654-4F65-8116-1787736099A8}"/>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l="57661" t="-41" r="36291" b="81675"/>
            <a:stretch/>
          </p:blipFill>
          <p:spPr>
            <a:xfrm>
              <a:off x="9080091" y="0"/>
              <a:ext cx="737420" cy="1258528"/>
            </a:xfrm>
            <a:prstGeom prst="rect">
              <a:avLst/>
            </a:prstGeom>
          </p:spPr>
        </p:pic>
        <p:pic>
          <p:nvPicPr>
            <p:cNvPr id="12" name="Image 11">
              <a:extLst>
                <a:ext uri="{FF2B5EF4-FFF2-40B4-BE49-F238E27FC236}">
                  <a16:creationId xmlns:a16="http://schemas.microsoft.com/office/drawing/2014/main" id="{363A59D7-F493-479F-8EE8-89C741BAFFFD}"/>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l="57661" t="-41" r="36291" b="81675"/>
            <a:stretch/>
          </p:blipFill>
          <p:spPr>
            <a:xfrm>
              <a:off x="9473383" y="0"/>
              <a:ext cx="737420" cy="1258528"/>
            </a:xfrm>
            <a:prstGeom prst="rect">
              <a:avLst/>
            </a:prstGeom>
          </p:spPr>
        </p:pic>
      </p:grpSp>
      <p:sp>
        <p:nvSpPr>
          <p:cNvPr id="2" name="Titre 1">
            <a:extLst>
              <a:ext uri="{FF2B5EF4-FFF2-40B4-BE49-F238E27FC236}">
                <a16:creationId xmlns:a16="http://schemas.microsoft.com/office/drawing/2014/main" id="{BBB01B62-E022-46C6-91C4-42126B116C98}"/>
              </a:ext>
            </a:extLst>
          </p:cNvPr>
          <p:cNvSpPr>
            <a:spLocks noGrp="1"/>
          </p:cNvSpPr>
          <p:nvPr>
            <p:ph type="title" hasCustomPrompt="1"/>
          </p:nvPr>
        </p:nvSpPr>
        <p:spPr>
          <a:xfrm>
            <a:off x="838088" y="365126"/>
            <a:ext cx="10515712" cy="754548"/>
          </a:xfrm>
        </p:spPr>
        <p:txBody>
          <a:bodyPr/>
          <a:lstStyle/>
          <a:p>
            <a:r>
              <a:rPr lang="fr-FR" dirty="0"/>
              <a:t>TITRE</a:t>
            </a:r>
          </a:p>
        </p:txBody>
      </p:sp>
      <p:sp>
        <p:nvSpPr>
          <p:cNvPr id="3" name="Espace réservé de la date 2">
            <a:extLst>
              <a:ext uri="{FF2B5EF4-FFF2-40B4-BE49-F238E27FC236}">
                <a16:creationId xmlns:a16="http://schemas.microsoft.com/office/drawing/2014/main" id="{4FE427BB-E6D7-4163-BF88-03D5001A19C6}"/>
              </a:ext>
            </a:extLst>
          </p:cNvPr>
          <p:cNvSpPr>
            <a:spLocks noGrp="1"/>
          </p:cNvSpPr>
          <p:nvPr>
            <p:ph type="dt" sz="half" idx="10"/>
          </p:nvPr>
        </p:nvSpPr>
        <p:spPr>
          <a:xfrm>
            <a:off x="4724344" y="6356365"/>
            <a:ext cx="2743200" cy="365125"/>
          </a:xfrm>
          <a:prstGeom prst="rect">
            <a:avLst/>
          </a:prstGeom>
        </p:spPr>
        <p:txBody>
          <a:bodyPr/>
          <a:lstStyle/>
          <a:p>
            <a:fld id="{C8D195BF-704D-480C-94D0-903828DEF488}" type="datetime1">
              <a:rPr lang="fr-FR" smtClean="0"/>
              <a:t>04/09/2024</a:t>
            </a:fld>
            <a:endParaRPr lang="fr-FR" dirty="0"/>
          </a:p>
        </p:txBody>
      </p:sp>
      <p:sp>
        <p:nvSpPr>
          <p:cNvPr id="5" name="Espace réservé du numéro de diapositive 4">
            <a:extLst>
              <a:ext uri="{FF2B5EF4-FFF2-40B4-BE49-F238E27FC236}">
                <a16:creationId xmlns:a16="http://schemas.microsoft.com/office/drawing/2014/main" id="{1AC40781-CCCA-435B-9D91-07AEE9B4D3CB}"/>
              </a:ext>
            </a:extLst>
          </p:cNvPr>
          <p:cNvSpPr>
            <a:spLocks noGrp="1"/>
          </p:cNvSpPr>
          <p:nvPr>
            <p:ph type="sldNum" sz="quarter" idx="12"/>
          </p:nvPr>
        </p:nvSpPr>
        <p:spPr>
          <a:xfrm>
            <a:off x="8610600" y="6356365"/>
            <a:ext cx="2743200" cy="365125"/>
          </a:xfrm>
          <a:prstGeom prst="rect">
            <a:avLst/>
          </a:prstGeom>
        </p:spPr>
        <p:txBody>
          <a:bodyPr/>
          <a:lstStyle/>
          <a:p>
            <a:fld id="{A5B856CF-A6A7-4521-9815-692FF5BACD37}" type="slidenum">
              <a:rPr lang="fr-FR" smtClean="0"/>
              <a:t>‹N°›</a:t>
            </a:fld>
            <a:endParaRPr lang="fr-FR"/>
          </a:p>
        </p:txBody>
      </p:sp>
      <p:sp>
        <p:nvSpPr>
          <p:cNvPr id="7" name="Espace réservé du contenu 6">
            <a:extLst>
              <a:ext uri="{FF2B5EF4-FFF2-40B4-BE49-F238E27FC236}">
                <a16:creationId xmlns:a16="http://schemas.microsoft.com/office/drawing/2014/main" id="{CC795E2A-A036-4F54-8733-221AF9476E97}"/>
              </a:ext>
            </a:extLst>
          </p:cNvPr>
          <p:cNvSpPr>
            <a:spLocks noGrp="1"/>
          </p:cNvSpPr>
          <p:nvPr>
            <p:ph sz="quarter" idx="13" hasCustomPrompt="1"/>
          </p:nvPr>
        </p:nvSpPr>
        <p:spPr>
          <a:xfrm>
            <a:off x="838150" y="1294696"/>
            <a:ext cx="10515712" cy="4810105"/>
          </a:xfrm>
        </p:spPr>
        <p:txBody>
          <a:bodyPr/>
          <a:lstStyle>
            <a:lvl1pPr marL="0" marR="0" indent="0" algn="l" defTabSz="914366"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l" defTabSz="914366" rtl="0" eaLnBrk="1" fontAlgn="auto" latinLnBrk="0" hangingPunct="1">
              <a:lnSpc>
                <a:spcPct val="90000"/>
              </a:lnSpc>
              <a:spcBef>
                <a:spcPts val="1000"/>
              </a:spcBef>
              <a:spcAft>
                <a:spcPts val="0"/>
              </a:spcAft>
              <a:buClrTx/>
              <a:buSzTx/>
              <a:buFont typeface="Arial" panose="020B0604020202020204" pitchFamily="34" charset="0"/>
              <a:buNone/>
              <a:tabLst/>
              <a:defRPr/>
            </a:pPr>
            <a:r>
              <a:rPr lang="fr-FR" dirty="0"/>
              <a:t>Cliquez sur l'icône pour ajouter un tableau, un graphique, une image ou une vidéo.</a:t>
            </a:r>
            <a:endParaRPr lang="en-US" dirty="0"/>
          </a:p>
        </p:txBody>
      </p:sp>
    </p:spTree>
    <p:extLst>
      <p:ext uri="{BB962C8B-B14F-4D97-AF65-F5344CB8AC3E}">
        <p14:creationId xmlns:p14="http://schemas.microsoft.com/office/powerpoint/2010/main" val="1704465119"/>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Page contenus 3">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grpSp>
        <p:nvGrpSpPr>
          <p:cNvPr id="8" name="Groupe 7">
            <a:extLst>
              <a:ext uri="{FF2B5EF4-FFF2-40B4-BE49-F238E27FC236}">
                <a16:creationId xmlns:a16="http://schemas.microsoft.com/office/drawing/2014/main" id="{F2B86A62-94F9-40A1-98AA-D59ECAE305AB}"/>
              </a:ext>
            </a:extLst>
          </p:cNvPr>
          <p:cNvGrpSpPr/>
          <p:nvPr userDrawn="1"/>
        </p:nvGrpSpPr>
        <p:grpSpPr>
          <a:xfrm>
            <a:off x="7718323" y="0"/>
            <a:ext cx="2492480" cy="1258528"/>
            <a:chOff x="7718323" y="0"/>
            <a:chExt cx="2492480" cy="1258528"/>
          </a:xfrm>
        </p:grpSpPr>
        <p:pic>
          <p:nvPicPr>
            <p:cNvPr id="9" name="Image 8">
              <a:extLst>
                <a:ext uri="{FF2B5EF4-FFF2-40B4-BE49-F238E27FC236}">
                  <a16:creationId xmlns:a16="http://schemas.microsoft.com/office/drawing/2014/main" id="{47EF72BB-0A90-4276-959E-F7C045AD68D1}"/>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l="57661" t="-41" r="36291" b="81675"/>
            <a:stretch/>
          </p:blipFill>
          <p:spPr>
            <a:xfrm>
              <a:off x="7718323" y="0"/>
              <a:ext cx="737420" cy="1258528"/>
            </a:xfrm>
            <a:prstGeom prst="rect">
              <a:avLst/>
            </a:prstGeom>
          </p:spPr>
        </p:pic>
        <p:pic>
          <p:nvPicPr>
            <p:cNvPr id="10" name="Image 9">
              <a:extLst>
                <a:ext uri="{FF2B5EF4-FFF2-40B4-BE49-F238E27FC236}">
                  <a16:creationId xmlns:a16="http://schemas.microsoft.com/office/drawing/2014/main" id="{592C0B4A-2A35-4462-B636-97E7FF5CEE3C}"/>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l="57661" t="-41" r="36291" b="81675"/>
            <a:stretch/>
          </p:blipFill>
          <p:spPr>
            <a:xfrm>
              <a:off x="8342671" y="0"/>
              <a:ext cx="737420" cy="1258528"/>
            </a:xfrm>
            <a:prstGeom prst="rect">
              <a:avLst/>
            </a:prstGeom>
          </p:spPr>
        </p:pic>
        <p:pic>
          <p:nvPicPr>
            <p:cNvPr id="11" name="Image 10">
              <a:extLst>
                <a:ext uri="{FF2B5EF4-FFF2-40B4-BE49-F238E27FC236}">
                  <a16:creationId xmlns:a16="http://schemas.microsoft.com/office/drawing/2014/main" id="{1F77C40F-77B6-41E3-8095-4DAFDDEDE85E}"/>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l="57661" t="-41" r="36291" b="81675"/>
            <a:stretch/>
          </p:blipFill>
          <p:spPr>
            <a:xfrm>
              <a:off x="9080091" y="0"/>
              <a:ext cx="737420" cy="1258528"/>
            </a:xfrm>
            <a:prstGeom prst="rect">
              <a:avLst/>
            </a:prstGeom>
          </p:spPr>
        </p:pic>
        <p:pic>
          <p:nvPicPr>
            <p:cNvPr id="12" name="Image 11">
              <a:extLst>
                <a:ext uri="{FF2B5EF4-FFF2-40B4-BE49-F238E27FC236}">
                  <a16:creationId xmlns:a16="http://schemas.microsoft.com/office/drawing/2014/main" id="{3306AF8F-5828-43A0-8ED5-1F00C56AC361}"/>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l="57661" t="-41" r="36291" b="81675"/>
            <a:stretch/>
          </p:blipFill>
          <p:spPr>
            <a:xfrm>
              <a:off x="9473383" y="0"/>
              <a:ext cx="737420" cy="1258528"/>
            </a:xfrm>
            <a:prstGeom prst="rect">
              <a:avLst/>
            </a:prstGeom>
          </p:spPr>
        </p:pic>
      </p:grpSp>
      <p:sp>
        <p:nvSpPr>
          <p:cNvPr id="2" name="Title 1"/>
          <p:cNvSpPr>
            <a:spLocks noGrp="1"/>
          </p:cNvSpPr>
          <p:nvPr>
            <p:ph type="title" hasCustomPrompt="1"/>
          </p:nvPr>
        </p:nvSpPr>
        <p:spPr>
          <a:xfrm>
            <a:off x="838202" y="365126"/>
            <a:ext cx="10515598" cy="754724"/>
          </a:xfrm>
        </p:spPr>
        <p:txBody>
          <a:bodyPr/>
          <a:lstStyle/>
          <a:p>
            <a:r>
              <a:rPr lang="fr-FR" dirty="0"/>
              <a:t>TITRE</a:t>
            </a:r>
            <a:endParaRPr lang="en-US" dirty="0"/>
          </a:p>
        </p:txBody>
      </p:sp>
      <p:sp>
        <p:nvSpPr>
          <p:cNvPr id="3" name="Content Placeholder 2"/>
          <p:cNvSpPr>
            <a:spLocks noGrp="1"/>
          </p:cNvSpPr>
          <p:nvPr>
            <p:ph sz="half" idx="1" hasCustomPrompt="1"/>
          </p:nvPr>
        </p:nvSpPr>
        <p:spPr>
          <a:xfrm>
            <a:off x="838208" y="1299249"/>
            <a:ext cx="5181601" cy="4877714"/>
          </a:xfrm>
          <a:prstGeom prst="rect">
            <a:avLst/>
          </a:prstGeom>
        </p:spPr>
        <p:txBody>
          <a:bodyPr>
            <a:normAutofit/>
          </a:bodyPr>
          <a:lstStyle>
            <a:lvl1pPr marL="0" indent="0">
              <a:buNone/>
              <a:defRPr sz="1800"/>
            </a:lvl1pPr>
          </a:lstStyle>
          <a:p>
            <a:pPr lvl="0"/>
            <a:r>
              <a:rPr lang="fr-FR" dirty="0"/>
              <a:t>Lorem ipsum </a:t>
            </a:r>
            <a:r>
              <a:rPr lang="fr-FR" dirty="0" err="1"/>
              <a:t>dolor</a:t>
            </a:r>
            <a:r>
              <a:rPr lang="fr-FR" dirty="0"/>
              <a:t> </a:t>
            </a:r>
            <a:r>
              <a:rPr lang="fr-FR" dirty="0" err="1"/>
              <a:t>sit</a:t>
            </a:r>
            <a:r>
              <a:rPr lang="fr-FR" dirty="0"/>
              <a:t> </a:t>
            </a:r>
            <a:r>
              <a:rPr lang="fr-FR" dirty="0" err="1"/>
              <a:t>amet</a:t>
            </a:r>
            <a:r>
              <a:rPr lang="fr-FR" dirty="0"/>
              <a:t>, </a:t>
            </a:r>
            <a:r>
              <a:rPr lang="fr-FR" dirty="0" err="1"/>
              <a:t>consectetur</a:t>
            </a:r>
            <a:r>
              <a:rPr lang="fr-FR" dirty="0"/>
              <a:t> </a:t>
            </a:r>
            <a:r>
              <a:rPr lang="fr-FR" dirty="0" err="1"/>
              <a:t>adipiscing</a:t>
            </a:r>
            <a:r>
              <a:rPr lang="fr-FR" dirty="0"/>
              <a:t> </a:t>
            </a:r>
            <a:r>
              <a:rPr lang="fr-FR" dirty="0" err="1"/>
              <a:t>elit</a:t>
            </a:r>
            <a:r>
              <a:rPr lang="fr-FR" dirty="0"/>
              <a:t>. </a:t>
            </a:r>
            <a:r>
              <a:rPr lang="fr-FR" dirty="0" err="1"/>
              <a:t>Curabitur</a:t>
            </a:r>
            <a:r>
              <a:rPr lang="fr-FR" dirty="0"/>
              <a:t> </a:t>
            </a:r>
            <a:r>
              <a:rPr lang="fr-FR" dirty="0" err="1"/>
              <a:t>vehicula</a:t>
            </a:r>
            <a:r>
              <a:rPr lang="fr-FR" dirty="0"/>
              <a:t> </a:t>
            </a:r>
            <a:r>
              <a:rPr lang="fr-FR" dirty="0" err="1"/>
              <a:t>ultrices</a:t>
            </a:r>
            <a:r>
              <a:rPr lang="fr-FR" dirty="0"/>
              <a:t> </a:t>
            </a:r>
            <a:r>
              <a:rPr lang="fr-FR" dirty="0" err="1"/>
              <a:t>purus</a:t>
            </a:r>
            <a:r>
              <a:rPr lang="fr-FR" dirty="0"/>
              <a:t> eu </a:t>
            </a:r>
            <a:r>
              <a:rPr lang="fr-FR" dirty="0" err="1"/>
              <a:t>feugiat</a:t>
            </a:r>
            <a:r>
              <a:rPr lang="fr-FR" dirty="0"/>
              <a:t>. </a:t>
            </a:r>
            <a:r>
              <a:rPr lang="fr-FR" dirty="0" err="1"/>
              <a:t>Praesent</a:t>
            </a:r>
            <a:r>
              <a:rPr lang="fr-FR" dirty="0"/>
              <a:t> </a:t>
            </a:r>
            <a:r>
              <a:rPr lang="fr-FR" dirty="0" err="1"/>
              <a:t>luctus</a:t>
            </a:r>
            <a:r>
              <a:rPr lang="fr-FR" dirty="0"/>
              <a:t> </a:t>
            </a:r>
            <a:r>
              <a:rPr lang="fr-FR" dirty="0" err="1"/>
              <a:t>lacus</a:t>
            </a:r>
            <a:r>
              <a:rPr lang="fr-FR" dirty="0"/>
              <a:t> vitae </a:t>
            </a:r>
            <a:r>
              <a:rPr lang="fr-FR" dirty="0" err="1"/>
              <a:t>dolor</a:t>
            </a:r>
            <a:r>
              <a:rPr lang="fr-FR" dirty="0"/>
              <a:t> </a:t>
            </a:r>
            <a:r>
              <a:rPr lang="fr-FR" dirty="0" err="1"/>
              <a:t>fermentum</a:t>
            </a:r>
            <a:r>
              <a:rPr lang="fr-FR" dirty="0"/>
              <a:t>, </a:t>
            </a:r>
            <a:r>
              <a:rPr lang="fr-FR" dirty="0" err="1"/>
              <a:t>vel</a:t>
            </a:r>
            <a:r>
              <a:rPr lang="fr-FR" dirty="0"/>
              <a:t> </a:t>
            </a:r>
            <a:r>
              <a:rPr lang="fr-FR" dirty="0" err="1"/>
              <a:t>fringilla</a:t>
            </a:r>
            <a:r>
              <a:rPr lang="fr-FR" dirty="0"/>
              <a:t> </a:t>
            </a:r>
            <a:r>
              <a:rPr lang="fr-FR" dirty="0" err="1"/>
              <a:t>quam</a:t>
            </a:r>
            <a:r>
              <a:rPr lang="fr-FR" dirty="0"/>
              <a:t> </a:t>
            </a:r>
            <a:r>
              <a:rPr lang="fr-FR" dirty="0" err="1"/>
              <a:t>congue</a:t>
            </a:r>
            <a:r>
              <a:rPr lang="fr-FR" dirty="0"/>
              <a:t>. Morbi </a:t>
            </a:r>
            <a:r>
              <a:rPr lang="fr-FR" dirty="0" err="1"/>
              <a:t>mattis</a:t>
            </a:r>
            <a:r>
              <a:rPr lang="fr-FR" dirty="0"/>
              <a:t> </a:t>
            </a:r>
            <a:r>
              <a:rPr lang="fr-FR" dirty="0" err="1"/>
              <a:t>suscipit</a:t>
            </a:r>
            <a:r>
              <a:rPr lang="fr-FR" dirty="0"/>
              <a:t> </a:t>
            </a:r>
            <a:r>
              <a:rPr lang="fr-FR" dirty="0" err="1"/>
              <a:t>justo</a:t>
            </a:r>
            <a:r>
              <a:rPr lang="fr-FR" dirty="0"/>
              <a:t> </a:t>
            </a:r>
            <a:r>
              <a:rPr lang="fr-FR" dirty="0" err="1"/>
              <a:t>eget</a:t>
            </a:r>
            <a:r>
              <a:rPr lang="fr-FR" dirty="0"/>
              <a:t> </a:t>
            </a:r>
            <a:r>
              <a:rPr lang="fr-FR" dirty="0" err="1"/>
              <a:t>suscipit</a:t>
            </a:r>
            <a:r>
              <a:rPr lang="fr-FR" dirty="0"/>
              <a:t>. </a:t>
            </a:r>
            <a:endParaRPr lang="en-US" dirty="0"/>
          </a:p>
        </p:txBody>
      </p:sp>
      <p:sp>
        <p:nvSpPr>
          <p:cNvPr id="5" name="Date Placeholder 4"/>
          <p:cNvSpPr>
            <a:spLocks noGrp="1"/>
          </p:cNvSpPr>
          <p:nvPr>
            <p:ph type="dt" sz="half" idx="10"/>
          </p:nvPr>
        </p:nvSpPr>
        <p:spPr>
          <a:xfrm>
            <a:off x="4648209" y="6356363"/>
            <a:ext cx="2743200" cy="365125"/>
          </a:xfrm>
          <a:prstGeom prst="rect">
            <a:avLst/>
          </a:prstGeom>
        </p:spPr>
        <p:txBody>
          <a:bodyPr/>
          <a:lstStyle/>
          <a:p>
            <a:fld id="{43176FC2-D85C-4AF6-92D7-3B399B0059A3}" type="datetime1">
              <a:rPr lang="fr-FR" smtClean="0"/>
              <a:t>04/09/2024</a:t>
            </a:fld>
            <a:endParaRPr lang="fr-FR"/>
          </a:p>
        </p:txBody>
      </p:sp>
      <p:sp>
        <p:nvSpPr>
          <p:cNvPr id="7" name="Slide Number Placeholder 6"/>
          <p:cNvSpPr>
            <a:spLocks noGrp="1"/>
          </p:cNvSpPr>
          <p:nvPr>
            <p:ph type="sldNum" sz="quarter" idx="12"/>
          </p:nvPr>
        </p:nvSpPr>
        <p:spPr>
          <a:xfrm>
            <a:off x="8610600" y="6356363"/>
            <a:ext cx="2743200" cy="365125"/>
          </a:xfrm>
          <a:prstGeom prst="rect">
            <a:avLst/>
          </a:prstGeom>
        </p:spPr>
        <p:txBody>
          <a:bodyPr/>
          <a:lstStyle/>
          <a:p>
            <a:fld id="{A5B856CF-A6A7-4521-9815-692FF5BACD37}" type="slidenum">
              <a:rPr lang="fr-FR" smtClean="0"/>
              <a:t>‹N°›</a:t>
            </a:fld>
            <a:endParaRPr lang="fr-FR"/>
          </a:p>
        </p:txBody>
      </p:sp>
    </p:spTree>
    <p:extLst>
      <p:ext uri="{BB962C8B-B14F-4D97-AF65-F5344CB8AC3E}">
        <p14:creationId xmlns:p14="http://schemas.microsoft.com/office/powerpoint/2010/main" val="2650878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Page d'introduc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8203" y="365126"/>
            <a:ext cx="10515600" cy="752431"/>
          </a:xfrm>
        </p:spPr>
        <p:txBody>
          <a:bodyPr>
            <a:normAutofit/>
          </a:bodyPr>
          <a:lstStyle>
            <a:lvl1pPr>
              <a:defRPr sz="2722" b="1">
                <a:solidFill>
                  <a:srgbClr val="005A9D"/>
                </a:solidFill>
              </a:defRPr>
            </a:lvl1pPr>
          </a:lstStyle>
          <a:p>
            <a:r>
              <a:rPr lang="en-US" dirty="0"/>
              <a:t>INTRODUCTION</a:t>
            </a:r>
          </a:p>
        </p:txBody>
      </p:sp>
      <p:sp>
        <p:nvSpPr>
          <p:cNvPr id="3" name="Date Placeholder 2"/>
          <p:cNvSpPr>
            <a:spLocks noGrp="1"/>
          </p:cNvSpPr>
          <p:nvPr>
            <p:ph type="dt" sz="half" idx="10"/>
          </p:nvPr>
        </p:nvSpPr>
        <p:spPr>
          <a:xfrm>
            <a:off x="838202" y="6356363"/>
            <a:ext cx="2743200" cy="365125"/>
          </a:xfrm>
          <a:prstGeom prst="rect">
            <a:avLst/>
          </a:prstGeom>
        </p:spPr>
        <p:txBody>
          <a:bodyPr/>
          <a:lstStyle>
            <a:lvl1pPr>
              <a:defRPr>
                <a:solidFill>
                  <a:schemeClr val="tx1"/>
                </a:solidFill>
                <a:latin typeface="+mj-lt"/>
              </a:defRPr>
            </a:lvl1pPr>
          </a:lstStyle>
          <a:p>
            <a:fld id="{D847C03D-B534-4799-A88C-268DFC686D7E}" type="datetime1">
              <a:rPr lang="fr-FR" smtClean="0"/>
              <a:t>04/09/2024</a:t>
            </a:fld>
            <a:endParaRPr lang="fr-FR" dirty="0"/>
          </a:p>
        </p:txBody>
      </p:sp>
      <p:sp>
        <p:nvSpPr>
          <p:cNvPr id="4" name="Footer Placeholder 3"/>
          <p:cNvSpPr>
            <a:spLocks noGrp="1"/>
          </p:cNvSpPr>
          <p:nvPr>
            <p:ph type="ftr" sz="quarter" idx="11"/>
          </p:nvPr>
        </p:nvSpPr>
        <p:spPr>
          <a:xfrm>
            <a:off x="4038603" y="6356363"/>
            <a:ext cx="4114800" cy="365125"/>
          </a:xfrm>
          <a:prstGeom prst="rect">
            <a:avLst/>
          </a:prstGeom>
        </p:spPr>
        <p:txBody>
          <a:bodyPr/>
          <a:lstStyle>
            <a:lvl1pPr>
              <a:defRPr>
                <a:solidFill>
                  <a:schemeClr val="tx1"/>
                </a:solidFill>
                <a:latin typeface="+mj-lt"/>
              </a:defRPr>
            </a:lvl1pPr>
          </a:lstStyle>
          <a:p>
            <a:r>
              <a:rPr lang="fr-FR"/>
              <a:t>Fédération Hospitalière de France Normandie</a:t>
            </a:r>
            <a:endParaRPr lang="fr-FR" dirty="0"/>
          </a:p>
        </p:txBody>
      </p:sp>
      <p:sp>
        <p:nvSpPr>
          <p:cNvPr id="5" name="Slide Number Placeholder 4"/>
          <p:cNvSpPr>
            <a:spLocks noGrp="1"/>
          </p:cNvSpPr>
          <p:nvPr>
            <p:ph type="sldNum" sz="quarter" idx="12"/>
          </p:nvPr>
        </p:nvSpPr>
        <p:spPr>
          <a:xfrm>
            <a:off x="8610600" y="6356363"/>
            <a:ext cx="2743200" cy="365125"/>
          </a:xfrm>
          <a:prstGeom prst="rect">
            <a:avLst/>
          </a:prstGeom>
        </p:spPr>
        <p:txBody>
          <a:bodyPr/>
          <a:lstStyle>
            <a:lvl1pPr>
              <a:defRPr>
                <a:solidFill>
                  <a:schemeClr val="tx1"/>
                </a:solidFill>
                <a:latin typeface="+mj-lt"/>
              </a:defRPr>
            </a:lvl1pPr>
          </a:lstStyle>
          <a:p>
            <a:fld id="{A5B856CF-A6A7-4521-9815-692FF5BACD37}" type="slidenum">
              <a:rPr lang="fr-FR" smtClean="0"/>
              <a:pPr/>
              <a:t>‹N°›</a:t>
            </a:fld>
            <a:endParaRPr lang="fr-FR" dirty="0"/>
          </a:p>
        </p:txBody>
      </p:sp>
      <p:sp>
        <p:nvSpPr>
          <p:cNvPr id="7" name="Espace réservé du texte 6">
            <a:extLst>
              <a:ext uri="{FF2B5EF4-FFF2-40B4-BE49-F238E27FC236}">
                <a16:creationId xmlns:a16="http://schemas.microsoft.com/office/drawing/2014/main" id="{48011F32-1CC5-455A-8C92-07FACE9D3170}"/>
              </a:ext>
            </a:extLst>
          </p:cNvPr>
          <p:cNvSpPr>
            <a:spLocks noGrp="1"/>
          </p:cNvSpPr>
          <p:nvPr>
            <p:ph type="body" sz="quarter" idx="13" hasCustomPrompt="1"/>
          </p:nvPr>
        </p:nvSpPr>
        <p:spPr>
          <a:xfrm>
            <a:off x="838150" y="1410204"/>
            <a:ext cx="10515712" cy="4330247"/>
          </a:xfrm>
        </p:spPr>
        <p:txBody>
          <a:bodyPr>
            <a:normAutofit/>
          </a:bodyPr>
          <a:lstStyle>
            <a:lvl1pPr marL="0" indent="0">
              <a:buNone/>
              <a:defRPr sz="1800">
                <a:solidFill>
                  <a:srgbClr val="5693C9"/>
                </a:solidFill>
                <a:latin typeface="Playfair Display" pitchFamily="2" charset="0"/>
              </a:defRPr>
            </a:lvl1pPr>
            <a:lvl2pPr>
              <a:defRPr>
                <a:solidFill>
                  <a:srgbClr val="5693C9"/>
                </a:solidFill>
                <a:latin typeface="Playfair Display" pitchFamily="2" charset="0"/>
              </a:defRPr>
            </a:lvl2pPr>
            <a:lvl3pPr>
              <a:defRPr>
                <a:solidFill>
                  <a:srgbClr val="5693C9"/>
                </a:solidFill>
                <a:latin typeface="Playfair Display" pitchFamily="2" charset="0"/>
              </a:defRPr>
            </a:lvl3pPr>
            <a:lvl4pPr>
              <a:defRPr>
                <a:solidFill>
                  <a:srgbClr val="5693C9"/>
                </a:solidFill>
                <a:latin typeface="Playfair Display" pitchFamily="2" charset="0"/>
              </a:defRPr>
            </a:lvl4pPr>
            <a:lvl5pPr>
              <a:defRPr>
                <a:solidFill>
                  <a:srgbClr val="5693C9"/>
                </a:solidFill>
                <a:latin typeface="Playfair Display" pitchFamily="2" charset="0"/>
              </a:defRPr>
            </a:lvl5pPr>
          </a:lstStyle>
          <a:p>
            <a:pPr lvl="0"/>
            <a:r>
              <a:rPr lang="fr-FR" dirty="0"/>
              <a:t>Lorem ipsum </a:t>
            </a:r>
            <a:r>
              <a:rPr lang="fr-FR" dirty="0" err="1"/>
              <a:t>dolor</a:t>
            </a:r>
            <a:r>
              <a:rPr lang="fr-FR" dirty="0"/>
              <a:t> </a:t>
            </a:r>
            <a:r>
              <a:rPr lang="fr-FR" dirty="0" err="1"/>
              <a:t>sit</a:t>
            </a:r>
            <a:r>
              <a:rPr lang="fr-FR" dirty="0"/>
              <a:t> </a:t>
            </a:r>
            <a:r>
              <a:rPr lang="fr-FR" dirty="0" err="1"/>
              <a:t>amet</a:t>
            </a:r>
            <a:r>
              <a:rPr lang="fr-FR" dirty="0"/>
              <a:t>, </a:t>
            </a:r>
            <a:r>
              <a:rPr lang="fr-FR" dirty="0" err="1"/>
              <a:t>consectetur</a:t>
            </a:r>
            <a:r>
              <a:rPr lang="fr-FR" dirty="0"/>
              <a:t> </a:t>
            </a:r>
            <a:r>
              <a:rPr lang="fr-FR" dirty="0" err="1"/>
              <a:t>adipiscing</a:t>
            </a:r>
            <a:r>
              <a:rPr lang="fr-FR" dirty="0"/>
              <a:t> </a:t>
            </a:r>
            <a:r>
              <a:rPr lang="fr-FR" dirty="0" err="1"/>
              <a:t>elit</a:t>
            </a:r>
            <a:r>
              <a:rPr lang="fr-FR" dirty="0"/>
              <a:t>. </a:t>
            </a:r>
            <a:r>
              <a:rPr lang="fr-FR" dirty="0" err="1"/>
              <a:t>Curabitur</a:t>
            </a:r>
            <a:r>
              <a:rPr lang="fr-FR" dirty="0"/>
              <a:t> </a:t>
            </a:r>
            <a:r>
              <a:rPr lang="fr-FR" dirty="0" err="1"/>
              <a:t>vehicula</a:t>
            </a:r>
            <a:r>
              <a:rPr lang="fr-FR" dirty="0"/>
              <a:t> </a:t>
            </a:r>
            <a:r>
              <a:rPr lang="fr-FR" dirty="0" err="1"/>
              <a:t>ultrices</a:t>
            </a:r>
            <a:r>
              <a:rPr lang="fr-FR" dirty="0"/>
              <a:t> </a:t>
            </a:r>
            <a:r>
              <a:rPr lang="fr-FR" dirty="0" err="1"/>
              <a:t>purus</a:t>
            </a:r>
            <a:r>
              <a:rPr lang="fr-FR" dirty="0"/>
              <a:t> eu </a:t>
            </a:r>
            <a:r>
              <a:rPr lang="fr-FR" dirty="0" err="1"/>
              <a:t>feugiat</a:t>
            </a:r>
            <a:r>
              <a:rPr lang="fr-FR" dirty="0"/>
              <a:t>. </a:t>
            </a:r>
            <a:r>
              <a:rPr lang="fr-FR" dirty="0" err="1"/>
              <a:t>Praesent</a:t>
            </a:r>
            <a:r>
              <a:rPr lang="fr-FR" dirty="0"/>
              <a:t> </a:t>
            </a:r>
            <a:r>
              <a:rPr lang="fr-FR" dirty="0" err="1"/>
              <a:t>luctus</a:t>
            </a:r>
            <a:r>
              <a:rPr lang="fr-FR" dirty="0"/>
              <a:t> </a:t>
            </a:r>
            <a:r>
              <a:rPr lang="fr-FR" dirty="0" err="1"/>
              <a:t>lacus</a:t>
            </a:r>
            <a:r>
              <a:rPr lang="fr-FR" dirty="0"/>
              <a:t> vitae </a:t>
            </a:r>
            <a:r>
              <a:rPr lang="fr-FR" dirty="0" err="1"/>
              <a:t>dolor</a:t>
            </a:r>
            <a:r>
              <a:rPr lang="fr-FR" dirty="0"/>
              <a:t> </a:t>
            </a:r>
            <a:r>
              <a:rPr lang="fr-FR" dirty="0" err="1"/>
              <a:t>fermentum</a:t>
            </a:r>
            <a:r>
              <a:rPr lang="fr-FR" dirty="0"/>
              <a:t>, </a:t>
            </a:r>
            <a:r>
              <a:rPr lang="fr-FR" dirty="0" err="1"/>
              <a:t>vel</a:t>
            </a:r>
            <a:r>
              <a:rPr lang="fr-FR" dirty="0"/>
              <a:t> </a:t>
            </a:r>
            <a:r>
              <a:rPr lang="fr-FR" dirty="0" err="1"/>
              <a:t>fringilla</a:t>
            </a:r>
            <a:r>
              <a:rPr lang="fr-FR" dirty="0"/>
              <a:t> </a:t>
            </a:r>
            <a:r>
              <a:rPr lang="fr-FR" dirty="0" err="1"/>
              <a:t>quam</a:t>
            </a:r>
            <a:r>
              <a:rPr lang="fr-FR" dirty="0"/>
              <a:t> </a:t>
            </a:r>
            <a:r>
              <a:rPr lang="fr-FR" dirty="0" err="1"/>
              <a:t>congue</a:t>
            </a:r>
            <a:r>
              <a:rPr lang="fr-FR" dirty="0"/>
              <a:t>. Morbi </a:t>
            </a:r>
            <a:r>
              <a:rPr lang="fr-FR" dirty="0" err="1"/>
              <a:t>mattis</a:t>
            </a:r>
            <a:r>
              <a:rPr lang="fr-FR" dirty="0"/>
              <a:t> </a:t>
            </a:r>
            <a:r>
              <a:rPr lang="fr-FR" dirty="0" err="1"/>
              <a:t>suscipit</a:t>
            </a:r>
            <a:r>
              <a:rPr lang="fr-FR" dirty="0"/>
              <a:t> </a:t>
            </a:r>
            <a:r>
              <a:rPr lang="fr-FR" dirty="0" err="1"/>
              <a:t>justo</a:t>
            </a:r>
            <a:r>
              <a:rPr lang="fr-FR" dirty="0"/>
              <a:t> </a:t>
            </a:r>
            <a:r>
              <a:rPr lang="fr-FR" dirty="0" err="1"/>
              <a:t>eget</a:t>
            </a:r>
            <a:r>
              <a:rPr lang="fr-FR" dirty="0"/>
              <a:t> </a:t>
            </a:r>
            <a:r>
              <a:rPr lang="fr-FR" dirty="0" err="1"/>
              <a:t>suscipit</a:t>
            </a:r>
            <a:r>
              <a:rPr lang="fr-FR" dirty="0"/>
              <a:t>. </a:t>
            </a:r>
            <a:endParaRPr lang="en-US" dirty="0"/>
          </a:p>
        </p:txBody>
      </p:sp>
    </p:spTree>
    <p:extLst>
      <p:ext uri="{BB962C8B-B14F-4D97-AF65-F5344CB8AC3E}">
        <p14:creationId xmlns:p14="http://schemas.microsoft.com/office/powerpoint/2010/main" val="2186826181"/>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Page contenus 4">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grpSp>
        <p:nvGrpSpPr>
          <p:cNvPr id="18" name="Groupe 17">
            <a:extLst>
              <a:ext uri="{FF2B5EF4-FFF2-40B4-BE49-F238E27FC236}">
                <a16:creationId xmlns:a16="http://schemas.microsoft.com/office/drawing/2014/main" id="{BA4A9871-BC78-416D-9C06-B4AEC96F1675}"/>
              </a:ext>
            </a:extLst>
          </p:cNvPr>
          <p:cNvGrpSpPr/>
          <p:nvPr userDrawn="1"/>
        </p:nvGrpSpPr>
        <p:grpSpPr>
          <a:xfrm>
            <a:off x="7718323" y="0"/>
            <a:ext cx="2492480" cy="1258528"/>
            <a:chOff x="7718323" y="0"/>
            <a:chExt cx="2492480" cy="1258528"/>
          </a:xfrm>
        </p:grpSpPr>
        <p:pic>
          <p:nvPicPr>
            <p:cNvPr id="19" name="Image 18">
              <a:extLst>
                <a:ext uri="{FF2B5EF4-FFF2-40B4-BE49-F238E27FC236}">
                  <a16:creationId xmlns:a16="http://schemas.microsoft.com/office/drawing/2014/main" id="{580C3B8E-122B-4027-B875-1AC07D2C3BF5}"/>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l="57661" t="-41" r="36291" b="81675"/>
            <a:stretch/>
          </p:blipFill>
          <p:spPr>
            <a:xfrm>
              <a:off x="7718323" y="0"/>
              <a:ext cx="737420" cy="1258528"/>
            </a:xfrm>
            <a:prstGeom prst="rect">
              <a:avLst/>
            </a:prstGeom>
          </p:spPr>
        </p:pic>
        <p:pic>
          <p:nvPicPr>
            <p:cNvPr id="20" name="Image 19">
              <a:extLst>
                <a:ext uri="{FF2B5EF4-FFF2-40B4-BE49-F238E27FC236}">
                  <a16:creationId xmlns:a16="http://schemas.microsoft.com/office/drawing/2014/main" id="{C0D57DAA-0618-4420-9B05-82CC718F7DBC}"/>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l="57661" t="-41" r="36291" b="81675"/>
            <a:stretch/>
          </p:blipFill>
          <p:spPr>
            <a:xfrm>
              <a:off x="8342671" y="0"/>
              <a:ext cx="737420" cy="1258528"/>
            </a:xfrm>
            <a:prstGeom prst="rect">
              <a:avLst/>
            </a:prstGeom>
          </p:spPr>
        </p:pic>
        <p:pic>
          <p:nvPicPr>
            <p:cNvPr id="21" name="Image 20">
              <a:extLst>
                <a:ext uri="{FF2B5EF4-FFF2-40B4-BE49-F238E27FC236}">
                  <a16:creationId xmlns:a16="http://schemas.microsoft.com/office/drawing/2014/main" id="{EF563AC3-3975-429F-AC12-8F2F2B2FBB3F}"/>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l="57661" t="-41" r="36291" b="81675"/>
            <a:stretch/>
          </p:blipFill>
          <p:spPr>
            <a:xfrm>
              <a:off x="9080091" y="0"/>
              <a:ext cx="737420" cy="1258528"/>
            </a:xfrm>
            <a:prstGeom prst="rect">
              <a:avLst/>
            </a:prstGeom>
          </p:spPr>
        </p:pic>
        <p:pic>
          <p:nvPicPr>
            <p:cNvPr id="22" name="Image 21">
              <a:extLst>
                <a:ext uri="{FF2B5EF4-FFF2-40B4-BE49-F238E27FC236}">
                  <a16:creationId xmlns:a16="http://schemas.microsoft.com/office/drawing/2014/main" id="{EC30EEEB-FC9E-44F0-B394-460740B2BDA6}"/>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l="57661" t="-41" r="36291" b="81675"/>
            <a:stretch/>
          </p:blipFill>
          <p:spPr>
            <a:xfrm>
              <a:off x="9473383" y="0"/>
              <a:ext cx="737420" cy="1258528"/>
            </a:xfrm>
            <a:prstGeom prst="rect">
              <a:avLst/>
            </a:prstGeom>
          </p:spPr>
        </p:pic>
      </p:grpSp>
      <p:sp>
        <p:nvSpPr>
          <p:cNvPr id="2" name="Title 1"/>
          <p:cNvSpPr>
            <a:spLocks noGrp="1"/>
          </p:cNvSpPr>
          <p:nvPr>
            <p:ph type="title" hasCustomPrompt="1"/>
          </p:nvPr>
        </p:nvSpPr>
        <p:spPr>
          <a:xfrm>
            <a:off x="838202" y="365126"/>
            <a:ext cx="10515598" cy="754724"/>
          </a:xfrm>
        </p:spPr>
        <p:txBody>
          <a:bodyPr/>
          <a:lstStyle/>
          <a:p>
            <a:r>
              <a:rPr lang="fr-FR" dirty="0"/>
              <a:t>TITRE</a:t>
            </a:r>
            <a:endParaRPr lang="en-US" dirty="0"/>
          </a:p>
        </p:txBody>
      </p:sp>
      <p:sp>
        <p:nvSpPr>
          <p:cNvPr id="3" name="Content Placeholder 2"/>
          <p:cNvSpPr>
            <a:spLocks noGrp="1"/>
          </p:cNvSpPr>
          <p:nvPr>
            <p:ph sz="half" idx="1" hasCustomPrompt="1"/>
          </p:nvPr>
        </p:nvSpPr>
        <p:spPr>
          <a:xfrm>
            <a:off x="838208" y="1299249"/>
            <a:ext cx="5181601" cy="4877714"/>
          </a:xfrm>
          <a:prstGeom prst="rect">
            <a:avLst/>
          </a:prstGeom>
        </p:spPr>
        <p:txBody>
          <a:bodyPr/>
          <a:lstStyle>
            <a:lvl1pPr marL="0" indent="0">
              <a:buNone/>
              <a:defRPr/>
            </a:lvl1pPr>
          </a:lstStyle>
          <a:p>
            <a:pPr lvl="0"/>
            <a:r>
              <a:rPr lang="fr-FR" dirty="0"/>
              <a:t>Lorem ipsum </a:t>
            </a:r>
            <a:r>
              <a:rPr lang="fr-FR" dirty="0" err="1"/>
              <a:t>dolor</a:t>
            </a:r>
            <a:r>
              <a:rPr lang="fr-FR" dirty="0"/>
              <a:t> </a:t>
            </a:r>
            <a:r>
              <a:rPr lang="fr-FR" dirty="0" err="1"/>
              <a:t>sit</a:t>
            </a:r>
            <a:r>
              <a:rPr lang="fr-FR" dirty="0"/>
              <a:t> </a:t>
            </a:r>
            <a:r>
              <a:rPr lang="fr-FR" dirty="0" err="1"/>
              <a:t>amet</a:t>
            </a:r>
            <a:r>
              <a:rPr lang="fr-FR" dirty="0"/>
              <a:t>, </a:t>
            </a:r>
            <a:r>
              <a:rPr lang="fr-FR" dirty="0" err="1"/>
              <a:t>consectetur</a:t>
            </a:r>
            <a:r>
              <a:rPr lang="fr-FR" dirty="0"/>
              <a:t> </a:t>
            </a:r>
            <a:r>
              <a:rPr lang="fr-FR" dirty="0" err="1"/>
              <a:t>adipiscing</a:t>
            </a:r>
            <a:r>
              <a:rPr lang="fr-FR" dirty="0"/>
              <a:t> </a:t>
            </a:r>
            <a:r>
              <a:rPr lang="fr-FR" dirty="0" err="1"/>
              <a:t>elit</a:t>
            </a:r>
            <a:r>
              <a:rPr lang="fr-FR" dirty="0"/>
              <a:t>. </a:t>
            </a:r>
            <a:r>
              <a:rPr lang="fr-FR" dirty="0" err="1"/>
              <a:t>Curabitur</a:t>
            </a:r>
            <a:r>
              <a:rPr lang="fr-FR" dirty="0"/>
              <a:t> </a:t>
            </a:r>
            <a:r>
              <a:rPr lang="fr-FR" dirty="0" err="1"/>
              <a:t>vehicula</a:t>
            </a:r>
            <a:r>
              <a:rPr lang="fr-FR" dirty="0"/>
              <a:t> </a:t>
            </a:r>
            <a:r>
              <a:rPr lang="fr-FR" dirty="0" err="1"/>
              <a:t>ultrices</a:t>
            </a:r>
            <a:r>
              <a:rPr lang="fr-FR" dirty="0"/>
              <a:t> </a:t>
            </a:r>
            <a:r>
              <a:rPr lang="fr-FR" dirty="0" err="1"/>
              <a:t>purus</a:t>
            </a:r>
            <a:r>
              <a:rPr lang="fr-FR" dirty="0"/>
              <a:t> eu </a:t>
            </a:r>
            <a:r>
              <a:rPr lang="fr-FR" dirty="0" err="1"/>
              <a:t>feugiat</a:t>
            </a:r>
            <a:r>
              <a:rPr lang="fr-FR" dirty="0"/>
              <a:t>. </a:t>
            </a:r>
            <a:r>
              <a:rPr lang="fr-FR" dirty="0" err="1"/>
              <a:t>Praesent</a:t>
            </a:r>
            <a:r>
              <a:rPr lang="fr-FR" dirty="0"/>
              <a:t> </a:t>
            </a:r>
            <a:r>
              <a:rPr lang="fr-FR" dirty="0" err="1"/>
              <a:t>luctus</a:t>
            </a:r>
            <a:r>
              <a:rPr lang="fr-FR" dirty="0"/>
              <a:t> </a:t>
            </a:r>
            <a:r>
              <a:rPr lang="fr-FR" dirty="0" err="1"/>
              <a:t>lacus</a:t>
            </a:r>
            <a:r>
              <a:rPr lang="fr-FR" dirty="0"/>
              <a:t> vitae </a:t>
            </a:r>
            <a:r>
              <a:rPr lang="fr-FR" dirty="0" err="1"/>
              <a:t>dolor</a:t>
            </a:r>
            <a:r>
              <a:rPr lang="fr-FR" dirty="0"/>
              <a:t> </a:t>
            </a:r>
            <a:r>
              <a:rPr lang="fr-FR" dirty="0" err="1"/>
              <a:t>fermentum</a:t>
            </a:r>
            <a:r>
              <a:rPr lang="fr-FR" dirty="0"/>
              <a:t>, </a:t>
            </a:r>
            <a:r>
              <a:rPr lang="fr-FR" dirty="0" err="1"/>
              <a:t>vel</a:t>
            </a:r>
            <a:r>
              <a:rPr lang="fr-FR" dirty="0"/>
              <a:t> </a:t>
            </a:r>
            <a:r>
              <a:rPr lang="fr-FR" dirty="0" err="1"/>
              <a:t>fringilla</a:t>
            </a:r>
            <a:r>
              <a:rPr lang="fr-FR" dirty="0"/>
              <a:t> </a:t>
            </a:r>
            <a:r>
              <a:rPr lang="fr-FR" dirty="0" err="1"/>
              <a:t>quam</a:t>
            </a:r>
            <a:r>
              <a:rPr lang="fr-FR" dirty="0"/>
              <a:t> </a:t>
            </a:r>
            <a:r>
              <a:rPr lang="fr-FR" dirty="0" err="1"/>
              <a:t>congue</a:t>
            </a:r>
            <a:r>
              <a:rPr lang="fr-FR" dirty="0"/>
              <a:t>. Morbi </a:t>
            </a:r>
            <a:r>
              <a:rPr lang="fr-FR" dirty="0" err="1"/>
              <a:t>mattis</a:t>
            </a:r>
            <a:r>
              <a:rPr lang="fr-FR" dirty="0"/>
              <a:t> </a:t>
            </a:r>
            <a:r>
              <a:rPr lang="fr-FR" dirty="0" err="1"/>
              <a:t>suscipit</a:t>
            </a:r>
            <a:r>
              <a:rPr lang="fr-FR" dirty="0"/>
              <a:t> </a:t>
            </a:r>
            <a:r>
              <a:rPr lang="fr-FR" dirty="0" err="1"/>
              <a:t>justo</a:t>
            </a:r>
            <a:r>
              <a:rPr lang="fr-FR" dirty="0"/>
              <a:t> </a:t>
            </a:r>
            <a:r>
              <a:rPr lang="fr-FR" dirty="0" err="1"/>
              <a:t>eget</a:t>
            </a:r>
            <a:r>
              <a:rPr lang="fr-FR" dirty="0"/>
              <a:t> </a:t>
            </a:r>
            <a:r>
              <a:rPr lang="fr-FR" dirty="0" err="1"/>
              <a:t>suscipit</a:t>
            </a:r>
            <a:r>
              <a:rPr lang="fr-FR" dirty="0"/>
              <a:t>. </a:t>
            </a:r>
            <a:endParaRPr lang="en-US" dirty="0"/>
          </a:p>
        </p:txBody>
      </p:sp>
      <p:sp>
        <p:nvSpPr>
          <p:cNvPr id="5" name="Date Placeholder 4"/>
          <p:cNvSpPr>
            <a:spLocks noGrp="1"/>
          </p:cNvSpPr>
          <p:nvPr>
            <p:ph type="dt" sz="half" idx="10"/>
          </p:nvPr>
        </p:nvSpPr>
        <p:spPr>
          <a:xfrm>
            <a:off x="4724400" y="6356363"/>
            <a:ext cx="2743200" cy="365125"/>
          </a:xfrm>
          <a:prstGeom prst="rect">
            <a:avLst/>
          </a:prstGeom>
        </p:spPr>
        <p:txBody>
          <a:bodyPr/>
          <a:lstStyle/>
          <a:p>
            <a:fld id="{EB3FE8AE-80AB-40CF-9F27-4B18218062F1}" type="datetime1">
              <a:rPr lang="fr-FR" smtClean="0"/>
              <a:t>04/09/2024</a:t>
            </a:fld>
            <a:endParaRPr lang="fr-FR"/>
          </a:p>
        </p:txBody>
      </p:sp>
      <p:sp>
        <p:nvSpPr>
          <p:cNvPr id="7" name="Slide Number Placeholder 6"/>
          <p:cNvSpPr>
            <a:spLocks noGrp="1"/>
          </p:cNvSpPr>
          <p:nvPr>
            <p:ph type="sldNum" sz="quarter" idx="12"/>
          </p:nvPr>
        </p:nvSpPr>
        <p:spPr>
          <a:xfrm>
            <a:off x="8610600" y="6356363"/>
            <a:ext cx="2743200" cy="365125"/>
          </a:xfrm>
          <a:prstGeom prst="rect">
            <a:avLst/>
          </a:prstGeom>
        </p:spPr>
        <p:txBody>
          <a:bodyPr/>
          <a:lstStyle/>
          <a:p>
            <a:fld id="{A5B856CF-A6A7-4521-9815-692FF5BACD37}" type="slidenum">
              <a:rPr lang="fr-FR" smtClean="0"/>
              <a:t>‹N°›</a:t>
            </a:fld>
            <a:endParaRPr lang="fr-FR"/>
          </a:p>
        </p:txBody>
      </p:sp>
      <p:sp>
        <p:nvSpPr>
          <p:cNvPr id="8" name="Espace réservé du texte 7">
            <a:extLst>
              <a:ext uri="{FF2B5EF4-FFF2-40B4-BE49-F238E27FC236}">
                <a16:creationId xmlns:a16="http://schemas.microsoft.com/office/drawing/2014/main" id="{BD8E9A3F-4A1A-4340-9CAD-10556AAE4EE1}"/>
              </a:ext>
            </a:extLst>
          </p:cNvPr>
          <p:cNvSpPr>
            <a:spLocks noGrp="1"/>
          </p:cNvSpPr>
          <p:nvPr>
            <p:ph type="body" sz="quarter" idx="13" hasCustomPrompt="1"/>
          </p:nvPr>
        </p:nvSpPr>
        <p:spPr>
          <a:xfrm>
            <a:off x="6875822" y="2258216"/>
            <a:ext cx="1578222" cy="624535"/>
          </a:xfrm>
        </p:spPr>
        <p:txBody>
          <a:bodyPr>
            <a:noAutofit/>
          </a:bodyPr>
          <a:lstStyle>
            <a:lvl1pPr>
              <a:defRPr sz="4500" b="1">
                <a:solidFill>
                  <a:srgbClr val="39B6B8"/>
                </a:solidFill>
              </a:defRPr>
            </a:lvl1pPr>
            <a:lvl5pPr marL="1828800" indent="0">
              <a:buNone/>
              <a:defRPr/>
            </a:lvl5pPr>
          </a:lstStyle>
          <a:p>
            <a:pPr lvl="0"/>
            <a:r>
              <a:rPr lang="fr-FR" dirty="0"/>
              <a:t>00%</a:t>
            </a:r>
          </a:p>
        </p:txBody>
      </p:sp>
      <p:sp>
        <p:nvSpPr>
          <p:cNvPr id="11" name="Espace réservé du texte 7">
            <a:extLst>
              <a:ext uri="{FF2B5EF4-FFF2-40B4-BE49-F238E27FC236}">
                <a16:creationId xmlns:a16="http://schemas.microsoft.com/office/drawing/2014/main" id="{F2CD4EB3-07D4-496D-BC55-A8918F62B151}"/>
              </a:ext>
            </a:extLst>
          </p:cNvPr>
          <p:cNvSpPr>
            <a:spLocks noGrp="1"/>
          </p:cNvSpPr>
          <p:nvPr>
            <p:ph type="body" sz="quarter" idx="14" hasCustomPrompt="1"/>
          </p:nvPr>
        </p:nvSpPr>
        <p:spPr>
          <a:xfrm>
            <a:off x="9500834" y="2278995"/>
            <a:ext cx="1578221" cy="624535"/>
          </a:xfrm>
        </p:spPr>
        <p:txBody>
          <a:bodyPr>
            <a:noAutofit/>
          </a:bodyPr>
          <a:lstStyle>
            <a:lvl1pPr>
              <a:defRPr sz="4500" b="1">
                <a:solidFill>
                  <a:srgbClr val="009BBA"/>
                </a:solidFill>
              </a:defRPr>
            </a:lvl1pPr>
            <a:lvl5pPr marL="1828800" indent="0">
              <a:buNone/>
              <a:defRPr/>
            </a:lvl5pPr>
          </a:lstStyle>
          <a:p>
            <a:pPr lvl="0"/>
            <a:r>
              <a:rPr lang="fr-FR" dirty="0"/>
              <a:t>00%</a:t>
            </a:r>
          </a:p>
        </p:txBody>
      </p:sp>
      <p:sp>
        <p:nvSpPr>
          <p:cNvPr id="12" name="Espace réservé du texte 7">
            <a:extLst>
              <a:ext uri="{FF2B5EF4-FFF2-40B4-BE49-F238E27FC236}">
                <a16:creationId xmlns:a16="http://schemas.microsoft.com/office/drawing/2014/main" id="{5616874E-BF8C-496A-B959-81D43D14D99C}"/>
              </a:ext>
            </a:extLst>
          </p:cNvPr>
          <p:cNvSpPr>
            <a:spLocks noGrp="1"/>
          </p:cNvSpPr>
          <p:nvPr>
            <p:ph type="body" sz="quarter" idx="15" hasCustomPrompt="1"/>
          </p:nvPr>
        </p:nvSpPr>
        <p:spPr>
          <a:xfrm>
            <a:off x="6875821" y="4052804"/>
            <a:ext cx="1577603" cy="624535"/>
          </a:xfrm>
        </p:spPr>
        <p:txBody>
          <a:bodyPr>
            <a:noAutofit/>
          </a:bodyPr>
          <a:lstStyle>
            <a:lvl1pPr>
              <a:defRPr sz="4500" b="1">
                <a:solidFill>
                  <a:srgbClr val="5693C9"/>
                </a:solidFill>
              </a:defRPr>
            </a:lvl1pPr>
            <a:lvl5pPr marL="1828800" indent="0">
              <a:buNone/>
              <a:defRPr/>
            </a:lvl5pPr>
          </a:lstStyle>
          <a:p>
            <a:pPr lvl="0"/>
            <a:r>
              <a:rPr lang="fr-FR" dirty="0"/>
              <a:t>00%</a:t>
            </a:r>
          </a:p>
        </p:txBody>
      </p:sp>
      <p:sp>
        <p:nvSpPr>
          <p:cNvPr id="13" name="Espace réservé du texte 7">
            <a:extLst>
              <a:ext uri="{FF2B5EF4-FFF2-40B4-BE49-F238E27FC236}">
                <a16:creationId xmlns:a16="http://schemas.microsoft.com/office/drawing/2014/main" id="{203CC0D1-9403-4DFA-A96D-30C6683F6C66}"/>
              </a:ext>
            </a:extLst>
          </p:cNvPr>
          <p:cNvSpPr>
            <a:spLocks noGrp="1"/>
          </p:cNvSpPr>
          <p:nvPr>
            <p:ph type="body" sz="quarter" idx="16" hasCustomPrompt="1"/>
          </p:nvPr>
        </p:nvSpPr>
        <p:spPr>
          <a:xfrm>
            <a:off x="9500835" y="4052803"/>
            <a:ext cx="1577602" cy="624535"/>
          </a:xfrm>
        </p:spPr>
        <p:txBody>
          <a:bodyPr>
            <a:noAutofit/>
          </a:bodyPr>
          <a:lstStyle>
            <a:lvl1pPr>
              <a:defRPr sz="4500" b="1">
                <a:solidFill>
                  <a:srgbClr val="5D6AAB"/>
                </a:solidFill>
              </a:defRPr>
            </a:lvl1pPr>
            <a:lvl5pPr marL="1828800" indent="0">
              <a:buNone/>
              <a:defRPr/>
            </a:lvl5pPr>
          </a:lstStyle>
          <a:p>
            <a:pPr lvl="0"/>
            <a:r>
              <a:rPr lang="fr-FR" dirty="0"/>
              <a:t>00%</a:t>
            </a:r>
          </a:p>
        </p:txBody>
      </p:sp>
      <p:sp>
        <p:nvSpPr>
          <p:cNvPr id="14" name="Espace réservé du texte 13">
            <a:extLst>
              <a:ext uri="{FF2B5EF4-FFF2-40B4-BE49-F238E27FC236}">
                <a16:creationId xmlns:a16="http://schemas.microsoft.com/office/drawing/2014/main" id="{F305BA75-E86F-4E10-94DD-F86391AB67E1}"/>
              </a:ext>
            </a:extLst>
          </p:cNvPr>
          <p:cNvSpPr>
            <a:spLocks noGrp="1"/>
          </p:cNvSpPr>
          <p:nvPr>
            <p:ph type="body" sz="quarter" idx="17" hasCustomPrompt="1"/>
          </p:nvPr>
        </p:nvSpPr>
        <p:spPr>
          <a:xfrm>
            <a:off x="6875204" y="2882266"/>
            <a:ext cx="1578221" cy="346075"/>
          </a:xfrm>
        </p:spPr>
        <p:txBody>
          <a:bodyPr>
            <a:normAutofit/>
          </a:bodyPr>
          <a:lstStyle>
            <a:lvl1pPr>
              <a:defRPr sz="1600" b="1">
                <a:solidFill>
                  <a:srgbClr val="39B6B8"/>
                </a:solidFill>
              </a:defRPr>
            </a:lvl1pPr>
            <a:lvl5pPr marL="1828800" indent="0">
              <a:buNone/>
              <a:defRPr/>
            </a:lvl5pPr>
          </a:lstStyle>
          <a:p>
            <a:pPr lvl="0"/>
            <a:r>
              <a:rPr lang="fr-FR" dirty="0"/>
              <a:t>Texte</a:t>
            </a:r>
          </a:p>
        </p:txBody>
      </p:sp>
      <p:sp>
        <p:nvSpPr>
          <p:cNvPr id="15" name="Espace réservé du texte 13">
            <a:extLst>
              <a:ext uri="{FF2B5EF4-FFF2-40B4-BE49-F238E27FC236}">
                <a16:creationId xmlns:a16="http://schemas.microsoft.com/office/drawing/2014/main" id="{E0C1F37F-C916-4913-A994-D9165F453435}"/>
              </a:ext>
            </a:extLst>
          </p:cNvPr>
          <p:cNvSpPr>
            <a:spLocks noGrp="1"/>
          </p:cNvSpPr>
          <p:nvPr>
            <p:ph type="body" sz="quarter" idx="18" hasCustomPrompt="1"/>
          </p:nvPr>
        </p:nvSpPr>
        <p:spPr>
          <a:xfrm>
            <a:off x="9500835" y="2903530"/>
            <a:ext cx="1578220" cy="346075"/>
          </a:xfrm>
        </p:spPr>
        <p:txBody>
          <a:bodyPr>
            <a:normAutofit/>
          </a:bodyPr>
          <a:lstStyle>
            <a:lvl1pPr>
              <a:defRPr sz="1600" b="1">
                <a:solidFill>
                  <a:srgbClr val="009BBA"/>
                </a:solidFill>
              </a:defRPr>
            </a:lvl1pPr>
            <a:lvl5pPr marL="1828800" indent="0">
              <a:buNone/>
              <a:defRPr/>
            </a:lvl5pPr>
          </a:lstStyle>
          <a:p>
            <a:pPr lvl="0"/>
            <a:r>
              <a:rPr lang="fr-FR" dirty="0"/>
              <a:t>Texte</a:t>
            </a:r>
          </a:p>
        </p:txBody>
      </p:sp>
      <p:sp>
        <p:nvSpPr>
          <p:cNvPr id="16" name="Espace réservé du texte 13">
            <a:extLst>
              <a:ext uri="{FF2B5EF4-FFF2-40B4-BE49-F238E27FC236}">
                <a16:creationId xmlns:a16="http://schemas.microsoft.com/office/drawing/2014/main" id="{EE8A68CC-34FD-4213-BDF7-500B195F468D}"/>
              </a:ext>
            </a:extLst>
          </p:cNvPr>
          <p:cNvSpPr>
            <a:spLocks noGrp="1"/>
          </p:cNvSpPr>
          <p:nvPr>
            <p:ph type="body" sz="quarter" idx="19" hasCustomPrompt="1"/>
          </p:nvPr>
        </p:nvSpPr>
        <p:spPr>
          <a:xfrm>
            <a:off x="9500835" y="4694255"/>
            <a:ext cx="1577602" cy="346075"/>
          </a:xfrm>
        </p:spPr>
        <p:txBody>
          <a:bodyPr>
            <a:normAutofit/>
          </a:bodyPr>
          <a:lstStyle>
            <a:lvl1pPr>
              <a:defRPr sz="1600" b="1">
                <a:solidFill>
                  <a:srgbClr val="343E8F"/>
                </a:solidFill>
              </a:defRPr>
            </a:lvl1pPr>
            <a:lvl5pPr marL="1828800" indent="0">
              <a:buNone/>
              <a:defRPr/>
            </a:lvl5pPr>
          </a:lstStyle>
          <a:p>
            <a:pPr lvl="0"/>
            <a:r>
              <a:rPr lang="fr-FR" dirty="0"/>
              <a:t>Texte</a:t>
            </a:r>
          </a:p>
        </p:txBody>
      </p:sp>
      <p:sp>
        <p:nvSpPr>
          <p:cNvPr id="17" name="Espace réservé du texte 13">
            <a:extLst>
              <a:ext uri="{FF2B5EF4-FFF2-40B4-BE49-F238E27FC236}">
                <a16:creationId xmlns:a16="http://schemas.microsoft.com/office/drawing/2014/main" id="{DEFE72E3-2E69-4D32-960B-E77A3CD20DC2}"/>
              </a:ext>
            </a:extLst>
          </p:cNvPr>
          <p:cNvSpPr>
            <a:spLocks noGrp="1"/>
          </p:cNvSpPr>
          <p:nvPr>
            <p:ph type="body" sz="quarter" idx="20" hasCustomPrompt="1"/>
          </p:nvPr>
        </p:nvSpPr>
        <p:spPr>
          <a:xfrm>
            <a:off x="6875204" y="4694255"/>
            <a:ext cx="1577603" cy="346075"/>
          </a:xfrm>
        </p:spPr>
        <p:txBody>
          <a:bodyPr>
            <a:normAutofit/>
          </a:bodyPr>
          <a:lstStyle>
            <a:lvl1pPr>
              <a:defRPr sz="1600" b="1">
                <a:solidFill>
                  <a:srgbClr val="5693C9"/>
                </a:solidFill>
              </a:defRPr>
            </a:lvl1pPr>
            <a:lvl5pPr marL="1828800" indent="0">
              <a:buNone/>
              <a:defRPr/>
            </a:lvl5pPr>
          </a:lstStyle>
          <a:p>
            <a:pPr lvl="0"/>
            <a:r>
              <a:rPr lang="fr-FR" dirty="0"/>
              <a:t>Texte</a:t>
            </a:r>
          </a:p>
        </p:txBody>
      </p:sp>
    </p:spTree>
    <p:extLst>
      <p:ext uri="{BB962C8B-B14F-4D97-AF65-F5344CB8AC3E}">
        <p14:creationId xmlns:p14="http://schemas.microsoft.com/office/powerpoint/2010/main" val="4025020902"/>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Page contenus 5">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grpSp>
        <p:nvGrpSpPr>
          <p:cNvPr id="10" name="Groupe 9">
            <a:extLst>
              <a:ext uri="{FF2B5EF4-FFF2-40B4-BE49-F238E27FC236}">
                <a16:creationId xmlns:a16="http://schemas.microsoft.com/office/drawing/2014/main" id="{4D0B9976-837F-420F-812D-92770B6666E7}"/>
              </a:ext>
            </a:extLst>
          </p:cNvPr>
          <p:cNvGrpSpPr/>
          <p:nvPr userDrawn="1"/>
        </p:nvGrpSpPr>
        <p:grpSpPr>
          <a:xfrm>
            <a:off x="7718323" y="0"/>
            <a:ext cx="2492480" cy="1258528"/>
            <a:chOff x="7718323" y="0"/>
            <a:chExt cx="2492480" cy="1258528"/>
          </a:xfrm>
        </p:grpSpPr>
        <p:pic>
          <p:nvPicPr>
            <p:cNvPr id="11" name="Image 10">
              <a:extLst>
                <a:ext uri="{FF2B5EF4-FFF2-40B4-BE49-F238E27FC236}">
                  <a16:creationId xmlns:a16="http://schemas.microsoft.com/office/drawing/2014/main" id="{FC05565B-E599-4407-A5C6-01EEAC3F2C4D}"/>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l="57661" t="-41" r="36291" b="81675"/>
            <a:stretch/>
          </p:blipFill>
          <p:spPr>
            <a:xfrm>
              <a:off x="7718323" y="0"/>
              <a:ext cx="737420" cy="1258528"/>
            </a:xfrm>
            <a:prstGeom prst="rect">
              <a:avLst/>
            </a:prstGeom>
          </p:spPr>
        </p:pic>
        <p:pic>
          <p:nvPicPr>
            <p:cNvPr id="12" name="Image 11">
              <a:extLst>
                <a:ext uri="{FF2B5EF4-FFF2-40B4-BE49-F238E27FC236}">
                  <a16:creationId xmlns:a16="http://schemas.microsoft.com/office/drawing/2014/main" id="{E4E2A754-0C50-4610-BED6-45E42BB0B1CB}"/>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l="57661" t="-41" r="36291" b="81675"/>
            <a:stretch/>
          </p:blipFill>
          <p:spPr>
            <a:xfrm>
              <a:off x="8342671" y="0"/>
              <a:ext cx="737420" cy="1258528"/>
            </a:xfrm>
            <a:prstGeom prst="rect">
              <a:avLst/>
            </a:prstGeom>
          </p:spPr>
        </p:pic>
        <p:pic>
          <p:nvPicPr>
            <p:cNvPr id="13" name="Image 12">
              <a:extLst>
                <a:ext uri="{FF2B5EF4-FFF2-40B4-BE49-F238E27FC236}">
                  <a16:creationId xmlns:a16="http://schemas.microsoft.com/office/drawing/2014/main" id="{2C6353FC-2319-4688-9DED-7A7A9A5E9D26}"/>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l="57661" t="-41" r="36291" b="81675"/>
            <a:stretch/>
          </p:blipFill>
          <p:spPr>
            <a:xfrm>
              <a:off x="9080091" y="0"/>
              <a:ext cx="737420" cy="1258528"/>
            </a:xfrm>
            <a:prstGeom prst="rect">
              <a:avLst/>
            </a:prstGeom>
          </p:spPr>
        </p:pic>
        <p:pic>
          <p:nvPicPr>
            <p:cNvPr id="14" name="Image 13">
              <a:extLst>
                <a:ext uri="{FF2B5EF4-FFF2-40B4-BE49-F238E27FC236}">
                  <a16:creationId xmlns:a16="http://schemas.microsoft.com/office/drawing/2014/main" id="{0923E6D9-40D7-48E7-AD31-4E055BEE16C3}"/>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l="57661" t="-41" r="36291" b="81675"/>
            <a:stretch/>
          </p:blipFill>
          <p:spPr>
            <a:xfrm>
              <a:off x="9473383" y="0"/>
              <a:ext cx="737420" cy="1258528"/>
            </a:xfrm>
            <a:prstGeom prst="rect">
              <a:avLst/>
            </a:prstGeom>
          </p:spPr>
        </p:pic>
      </p:grpSp>
      <p:sp>
        <p:nvSpPr>
          <p:cNvPr id="2" name="Title 1"/>
          <p:cNvSpPr>
            <a:spLocks noGrp="1"/>
          </p:cNvSpPr>
          <p:nvPr>
            <p:ph type="title" hasCustomPrompt="1"/>
          </p:nvPr>
        </p:nvSpPr>
        <p:spPr>
          <a:xfrm>
            <a:off x="838202" y="365126"/>
            <a:ext cx="10517187" cy="754735"/>
          </a:xfrm>
        </p:spPr>
        <p:txBody>
          <a:bodyPr/>
          <a:lstStyle/>
          <a:p>
            <a:r>
              <a:rPr lang="fr-FR" dirty="0"/>
              <a:t>TITRE</a:t>
            </a:r>
            <a:endParaRPr lang="en-US" dirty="0"/>
          </a:p>
        </p:txBody>
      </p:sp>
      <p:sp>
        <p:nvSpPr>
          <p:cNvPr id="3" name="Text Placeholder 2"/>
          <p:cNvSpPr>
            <a:spLocks noGrp="1"/>
          </p:cNvSpPr>
          <p:nvPr>
            <p:ph type="body" idx="1" hasCustomPrompt="1"/>
          </p:nvPr>
        </p:nvSpPr>
        <p:spPr>
          <a:xfrm>
            <a:off x="838207" y="1299580"/>
            <a:ext cx="5157786" cy="823912"/>
          </a:xfrm>
          <a:prstGeom prst="rect">
            <a:avLst/>
          </a:prstGeom>
        </p:spPr>
        <p:txBody>
          <a:bodyPr anchor="ctr">
            <a:normAutofit/>
          </a:bodyPr>
          <a:lstStyle>
            <a:lvl1pPr marL="0" indent="0">
              <a:buNone/>
              <a:defRPr sz="2000" b="0">
                <a:solidFill>
                  <a:srgbClr val="5693C9"/>
                </a:solidFill>
                <a:latin typeface="Playfair Display" pitchFamily="2" charset="0"/>
              </a:defRPr>
            </a:lvl1pPr>
            <a:lvl2pPr marL="457184" indent="0">
              <a:buNone/>
              <a:defRPr sz="2000" b="1"/>
            </a:lvl2pPr>
            <a:lvl3pPr marL="914366" indent="0">
              <a:buNone/>
              <a:defRPr sz="1800" b="1"/>
            </a:lvl3pPr>
            <a:lvl4pPr marL="1371549" indent="0">
              <a:buNone/>
              <a:defRPr sz="1600" b="1"/>
            </a:lvl4pPr>
            <a:lvl5pPr marL="1828732" indent="0">
              <a:buNone/>
              <a:defRPr sz="1600" b="1"/>
            </a:lvl5pPr>
            <a:lvl6pPr marL="2285916" indent="0">
              <a:buNone/>
              <a:defRPr sz="1600" b="1"/>
            </a:lvl6pPr>
            <a:lvl7pPr marL="2743099" indent="0">
              <a:buNone/>
              <a:defRPr sz="1600" b="1"/>
            </a:lvl7pPr>
            <a:lvl8pPr marL="3200283" indent="0">
              <a:buNone/>
              <a:defRPr sz="1600" b="1"/>
            </a:lvl8pPr>
            <a:lvl9pPr marL="3657465" indent="0">
              <a:buNone/>
              <a:defRPr sz="1600" b="1"/>
            </a:lvl9pPr>
          </a:lstStyle>
          <a:p>
            <a:pPr lvl="0"/>
            <a:r>
              <a:rPr lang="fr-FR" dirty="0"/>
              <a:t>Sous-titre 1</a:t>
            </a:r>
          </a:p>
        </p:txBody>
      </p:sp>
      <p:sp>
        <p:nvSpPr>
          <p:cNvPr id="4" name="Content Placeholder 3"/>
          <p:cNvSpPr>
            <a:spLocks noGrp="1"/>
          </p:cNvSpPr>
          <p:nvPr>
            <p:ph sz="half" idx="2" hasCustomPrompt="1"/>
          </p:nvPr>
        </p:nvSpPr>
        <p:spPr>
          <a:xfrm>
            <a:off x="838207" y="2123491"/>
            <a:ext cx="5157786" cy="4064781"/>
          </a:xfrm>
          <a:prstGeom prst="rect">
            <a:avLst/>
          </a:prstGeom>
        </p:spPr>
        <p:txBody>
          <a:bodyPr/>
          <a:lstStyle>
            <a:lvl1pPr marL="0" indent="0">
              <a:buNone/>
              <a:defRPr/>
            </a:lvl1pPr>
          </a:lstStyle>
          <a:p>
            <a:pPr lvl="0"/>
            <a:r>
              <a:rPr lang="fr-FR" dirty="0"/>
              <a:t>Lorem ipsum </a:t>
            </a:r>
            <a:r>
              <a:rPr lang="fr-FR" dirty="0" err="1"/>
              <a:t>dolor</a:t>
            </a:r>
            <a:r>
              <a:rPr lang="fr-FR" dirty="0"/>
              <a:t> </a:t>
            </a:r>
            <a:r>
              <a:rPr lang="fr-FR" dirty="0" err="1"/>
              <a:t>sit</a:t>
            </a:r>
            <a:r>
              <a:rPr lang="fr-FR" dirty="0"/>
              <a:t> </a:t>
            </a:r>
            <a:r>
              <a:rPr lang="fr-FR" dirty="0" err="1"/>
              <a:t>amet</a:t>
            </a:r>
            <a:r>
              <a:rPr lang="fr-FR" dirty="0"/>
              <a:t>, </a:t>
            </a:r>
            <a:r>
              <a:rPr lang="fr-FR" dirty="0" err="1"/>
              <a:t>consectetur</a:t>
            </a:r>
            <a:r>
              <a:rPr lang="fr-FR" dirty="0"/>
              <a:t> </a:t>
            </a:r>
            <a:r>
              <a:rPr lang="fr-FR" dirty="0" err="1"/>
              <a:t>adipiscing</a:t>
            </a:r>
            <a:r>
              <a:rPr lang="fr-FR" dirty="0"/>
              <a:t> </a:t>
            </a:r>
            <a:r>
              <a:rPr lang="fr-FR" dirty="0" err="1"/>
              <a:t>elit</a:t>
            </a:r>
            <a:r>
              <a:rPr lang="fr-FR" dirty="0"/>
              <a:t>. </a:t>
            </a:r>
            <a:r>
              <a:rPr lang="fr-FR" dirty="0" err="1"/>
              <a:t>Curabitur</a:t>
            </a:r>
            <a:r>
              <a:rPr lang="fr-FR" dirty="0"/>
              <a:t> </a:t>
            </a:r>
            <a:r>
              <a:rPr lang="fr-FR" dirty="0" err="1"/>
              <a:t>vehicula</a:t>
            </a:r>
            <a:r>
              <a:rPr lang="fr-FR" dirty="0"/>
              <a:t> </a:t>
            </a:r>
            <a:r>
              <a:rPr lang="fr-FR" dirty="0" err="1"/>
              <a:t>ultrices</a:t>
            </a:r>
            <a:r>
              <a:rPr lang="fr-FR" dirty="0"/>
              <a:t> </a:t>
            </a:r>
            <a:r>
              <a:rPr lang="fr-FR" dirty="0" err="1"/>
              <a:t>purus</a:t>
            </a:r>
            <a:r>
              <a:rPr lang="fr-FR" dirty="0"/>
              <a:t> eu </a:t>
            </a:r>
            <a:r>
              <a:rPr lang="fr-FR" dirty="0" err="1"/>
              <a:t>feugiat</a:t>
            </a:r>
            <a:r>
              <a:rPr lang="fr-FR" dirty="0"/>
              <a:t>. </a:t>
            </a:r>
            <a:r>
              <a:rPr lang="fr-FR" dirty="0" err="1"/>
              <a:t>Praesent</a:t>
            </a:r>
            <a:r>
              <a:rPr lang="fr-FR" dirty="0"/>
              <a:t> </a:t>
            </a:r>
            <a:r>
              <a:rPr lang="fr-FR" dirty="0" err="1"/>
              <a:t>luctus</a:t>
            </a:r>
            <a:r>
              <a:rPr lang="fr-FR" dirty="0"/>
              <a:t> </a:t>
            </a:r>
            <a:r>
              <a:rPr lang="fr-FR" dirty="0" err="1"/>
              <a:t>lacus</a:t>
            </a:r>
            <a:r>
              <a:rPr lang="fr-FR" dirty="0"/>
              <a:t> vitae </a:t>
            </a:r>
            <a:r>
              <a:rPr lang="fr-FR" dirty="0" err="1"/>
              <a:t>dolor</a:t>
            </a:r>
            <a:r>
              <a:rPr lang="fr-FR" dirty="0"/>
              <a:t> </a:t>
            </a:r>
            <a:r>
              <a:rPr lang="fr-FR" dirty="0" err="1"/>
              <a:t>fermentum</a:t>
            </a:r>
            <a:r>
              <a:rPr lang="fr-FR" dirty="0"/>
              <a:t>, </a:t>
            </a:r>
            <a:r>
              <a:rPr lang="fr-FR" dirty="0" err="1"/>
              <a:t>vel</a:t>
            </a:r>
            <a:r>
              <a:rPr lang="fr-FR" dirty="0"/>
              <a:t> </a:t>
            </a:r>
            <a:r>
              <a:rPr lang="fr-FR" dirty="0" err="1"/>
              <a:t>fringilla</a:t>
            </a:r>
            <a:r>
              <a:rPr lang="fr-FR" dirty="0"/>
              <a:t> </a:t>
            </a:r>
            <a:r>
              <a:rPr lang="fr-FR" dirty="0" err="1"/>
              <a:t>quam</a:t>
            </a:r>
            <a:r>
              <a:rPr lang="fr-FR" dirty="0"/>
              <a:t> </a:t>
            </a:r>
            <a:r>
              <a:rPr lang="fr-FR" dirty="0" err="1"/>
              <a:t>congue</a:t>
            </a:r>
            <a:r>
              <a:rPr lang="fr-FR" dirty="0"/>
              <a:t>. Morbi </a:t>
            </a:r>
            <a:r>
              <a:rPr lang="fr-FR" dirty="0" err="1"/>
              <a:t>mattis</a:t>
            </a:r>
            <a:r>
              <a:rPr lang="fr-FR" dirty="0"/>
              <a:t> </a:t>
            </a:r>
            <a:r>
              <a:rPr lang="fr-FR" dirty="0" err="1"/>
              <a:t>suscipit</a:t>
            </a:r>
            <a:r>
              <a:rPr lang="fr-FR" dirty="0"/>
              <a:t> </a:t>
            </a:r>
            <a:r>
              <a:rPr lang="fr-FR" dirty="0" err="1"/>
              <a:t>justo</a:t>
            </a:r>
            <a:r>
              <a:rPr lang="fr-FR" dirty="0"/>
              <a:t> </a:t>
            </a:r>
            <a:r>
              <a:rPr lang="fr-FR" dirty="0" err="1"/>
              <a:t>eget</a:t>
            </a:r>
            <a:r>
              <a:rPr lang="fr-FR" dirty="0"/>
              <a:t> </a:t>
            </a:r>
            <a:r>
              <a:rPr lang="fr-FR" dirty="0" err="1"/>
              <a:t>suscipit</a:t>
            </a:r>
            <a:r>
              <a:rPr lang="fr-FR" dirty="0"/>
              <a:t>. </a:t>
            </a:r>
            <a:endParaRPr lang="en-US" dirty="0"/>
          </a:p>
        </p:txBody>
      </p:sp>
      <p:sp>
        <p:nvSpPr>
          <p:cNvPr id="7" name="Date Placeholder 6"/>
          <p:cNvSpPr>
            <a:spLocks noGrp="1"/>
          </p:cNvSpPr>
          <p:nvPr>
            <p:ph type="dt" sz="half" idx="10"/>
          </p:nvPr>
        </p:nvSpPr>
        <p:spPr>
          <a:xfrm>
            <a:off x="4624393" y="6356363"/>
            <a:ext cx="2743200" cy="365125"/>
          </a:xfrm>
          <a:prstGeom prst="rect">
            <a:avLst/>
          </a:prstGeom>
        </p:spPr>
        <p:txBody>
          <a:bodyPr/>
          <a:lstStyle/>
          <a:p>
            <a:fld id="{43824B3C-CC94-4D0E-9C02-23A99DAE12A5}" type="datetime1">
              <a:rPr lang="fr-FR" smtClean="0"/>
              <a:t>04/09/2024</a:t>
            </a:fld>
            <a:endParaRPr lang="fr-FR"/>
          </a:p>
        </p:txBody>
      </p:sp>
      <p:sp>
        <p:nvSpPr>
          <p:cNvPr id="9" name="Slide Number Placeholder 8"/>
          <p:cNvSpPr>
            <a:spLocks noGrp="1"/>
          </p:cNvSpPr>
          <p:nvPr>
            <p:ph type="sldNum" sz="quarter" idx="12"/>
          </p:nvPr>
        </p:nvSpPr>
        <p:spPr>
          <a:xfrm>
            <a:off x="8610600" y="6356363"/>
            <a:ext cx="2743200" cy="365125"/>
          </a:xfrm>
          <a:prstGeom prst="rect">
            <a:avLst/>
          </a:prstGeom>
        </p:spPr>
        <p:txBody>
          <a:bodyPr/>
          <a:lstStyle/>
          <a:p>
            <a:fld id="{A5B856CF-A6A7-4521-9815-692FF5BACD37}" type="slidenum">
              <a:rPr lang="fr-FR" smtClean="0"/>
              <a:t>‹N°›</a:t>
            </a:fld>
            <a:endParaRPr lang="fr-FR"/>
          </a:p>
        </p:txBody>
      </p:sp>
    </p:spTree>
    <p:extLst>
      <p:ext uri="{BB962C8B-B14F-4D97-AF65-F5344CB8AC3E}">
        <p14:creationId xmlns:p14="http://schemas.microsoft.com/office/powerpoint/2010/main" val="3680435430"/>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Page contenus 6">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grpSp>
        <p:nvGrpSpPr>
          <p:cNvPr id="8" name="Groupe 7">
            <a:extLst>
              <a:ext uri="{FF2B5EF4-FFF2-40B4-BE49-F238E27FC236}">
                <a16:creationId xmlns:a16="http://schemas.microsoft.com/office/drawing/2014/main" id="{1E4651B5-5C31-407C-B107-10A956FABF4D}"/>
              </a:ext>
            </a:extLst>
          </p:cNvPr>
          <p:cNvGrpSpPr/>
          <p:nvPr userDrawn="1"/>
        </p:nvGrpSpPr>
        <p:grpSpPr>
          <a:xfrm>
            <a:off x="7718323" y="0"/>
            <a:ext cx="2492480" cy="1258528"/>
            <a:chOff x="7718323" y="0"/>
            <a:chExt cx="2492480" cy="1258528"/>
          </a:xfrm>
        </p:grpSpPr>
        <p:pic>
          <p:nvPicPr>
            <p:cNvPr id="9" name="Image 8">
              <a:extLst>
                <a:ext uri="{FF2B5EF4-FFF2-40B4-BE49-F238E27FC236}">
                  <a16:creationId xmlns:a16="http://schemas.microsoft.com/office/drawing/2014/main" id="{EDB0F50E-A9EB-4C82-AFAF-3AE4AFE2EEF0}"/>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l="57661" t="-41" r="36291" b="81675"/>
            <a:stretch/>
          </p:blipFill>
          <p:spPr>
            <a:xfrm>
              <a:off x="7718323" y="0"/>
              <a:ext cx="737420" cy="1258528"/>
            </a:xfrm>
            <a:prstGeom prst="rect">
              <a:avLst/>
            </a:prstGeom>
          </p:spPr>
        </p:pic>
        <p:pic>
          <p:nvPicPr>
            <p:cNvPr id="10" name="Image 9">
              <a:extLst>
                <a:ext uri="{FF2B5EF4-FFF2-40B4-BE49-F238E27FC236}">
                  <a16:creationId xmlns:a16="http://schemas.microsoft.com/office/drawing/2014/main" id="{F6CB7136-E0A3-40A4-8A94-21749F6DE22B}"/>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l="57661" t="-41" r="36291" b="81675"/>
            <a:stretch/>
          </p:blipFill>
          <p:spPr>
            <a:xfrm>
              <a:off x="8342671" y="0"/>
              <a:ext cx="737420" cy="1258528"/>
            </a:xfrm>
            <a:prstGeom prst="rect">
              <a:avLst/>
            </a:prstGeom>
          </p:spPr>
        </p:pic>
        <p:pic>
          <p:nvPicPr>
            <p:cNvPr id="11" name="Image 10">
              <a:extLst>
                <a:ext uri="{FF2B5EF4-FFF2-40B4-BE49-F238E27FC236}">
                  <a16:creationId xmlns:a16="http://schemas.microsoft.com/office/drawing/2014/main" id="{F822E49D-0AFF-4555-92D2-BE2C4B391A4B}"/>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l="57661" t="-41" r="36291" b="81675"/>
            <a:stretch/>
          </p:blipFill>
          <p:spPr>
            <a:xfrm>
              <a:off x="9080091" y="0"/>
              <a:ext cx="737420" cy="1258528"/>
            </a:xfrm>
            <a:prstGeom prst="rect">
              <a:avLst/>
            </a:prstGeom>
          </p:spPr>
        </p:pic>
        <p:pic>
          <p:nvPicPr>
            <p:cNvPr id="12" name="Image 11">
              <a:extLst>
                <a:ext uri="{FF2B5EF4-FFF2-40B4-BE49-F238E27FC236}">
                  <a16:creationId xmlns:a16="http://schemas.microsoft.com/office/drawing/2014/main" id="{48898613-947C-42B0-9344-74C9B7D93222}"/>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l="57661" t="-41" r="36291" b="81675"/>
            <a:stretch/>
          </p:blipFill>
          <p:spPr>
            <a:xfrm>
              <a:off x="9473383" y="0"/>
              <a:ext cx="737420" cy="1258528"/>
            </a:xfrm>
            <a:prstGeom prst="rect">
              <a:avLst/>
            </a:prstGeom>
          </p:spPr>
        </p:pic>
      </p:grpSp>
      <p:sp>
        <p:nvSpPr>
          <p:cNvPr id="2" name="Title 1"/>
          <p:cNvSpPr>
            <a:spLocks noGrp="1"/>
          </p:cNvSpPr>
          <p:nvPr>
            <p:ph type="title" hasCustomPrompt="1"/>
          </p:nvPr>
        </p:nvSpPr>
        <p:spPr>
          <a:xfrm>
            <a:off x="839793" y="457200"/>
            <a:ext cx="3932237" cy="1600200"/>
          </a:xfrm>
        </p:spPr>
        <p:txBody>
          <a:bodyPr anchor="b">
            <a:normAutofit/>
          </a:bodyPr>
          <a:lstStyle>
            <a:lvl1pPr>
              <a:defRPr sz="2722"/>
            </a:lvl1pPr>
          </a:lstStyle>
          <a:p>
            <a:r>
              <a:rPr lang="fr-FR" dirty="0"/>
              <a:t>TITRE</a:t>
            </a:r>
            <a:endParaRPr lang="en-US" dirty="0"/>
          </a:p>
        </p:txBody>
      </p:sp>
      <p:sp>
        <p:nvSpPr>
          <p:cNvPr id="3" name="Content Placeholder 2"/>
          <p:cNvSpPr>
            <a:spLocks noGrp="1"/>
          </p:cNvSpPr>
          <p:nvPr>
            <p:ph idx="1" hasCustomPrompt="1"/>
          </p:nvPr>
        </p:nvSpPr>
        <p:spPr>
          <a:xfrm>
            <a:off x="5183188" y="987438"/>
            <a:ext cx="6172200" cy="4873625"/>
          </a:xfrm>
          <a:prstGeom prst="rect">
            <a:avLst/>
          </a:prstGeom>
        </p:spPr>
        <p:txBody>
          <a:bodyPr>
            <a:normAutofit/>
          </a:bodyPr>
          <a:lstStyle>
            <a:lvl1pPr marL="0" indent="0">
              <a:buNone/>
              <a:defRPr sz="18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r>
              <a:rPr lang="fr-FR" dirty="0"/>
              <a:t>Cliquez sur l'icône pour ajouter un tableau, un graphique, une image ou une vidéo.</a:t>
            </a:r>
            <a:endParaRPr lang="en-US" dirty="0"/>
          </a:p>
        </p:txBody>
      </p:sp>
      <p:sp>
        <p:nvSpPr>
          <p:cNvPr id="4" name="Text Placeholder 3"/>
          <p:cNvSpPr>
            <a:spLocks noGrp="1"/>
          </p:cNvSpPr>
          <p:nvPr>
            <p:ph type="body" sz="half" idx="2" hasCustomPrompt="1"/>
          </p:nvPr>
        </p:nvSpPr>
        <p:spPr>
          <a:xfrm>
            <a:off x="839793" y="2057400"/>
            <a:ext cx="3932237" cy="3811588"/>
          </a:xfrm>
          <a:prstGeom prst="rect">
            <a:avLst/>
          </a:prstGeom>
        </p:spPr>
        <p:txBody>
          <a:bodyPr>
            <a:normAutofit/>
          </a:bodyPr>
          <a:lstStyle>
            <a:lvl1pPr marL="0" indent="0">
              <a:buNone/>
              <a:defRPr sz="1800"/>
            </a:lvl1pPr>
            <a:lvl2pPr marL="457184" indent="0">
              <a:buNone/>
              <a:defRPr sz="1400"/>
            </a:lvl2pPr>
            <a:lvl3pPr marL="914366" indent="0">
              <a:buNone/>
              <a:defRPr sz="1200"/>
            </a:lvl3pPr>
            <a:lvl4pPr marL="1371549" indent="0">
              <a:buNone/>
              <a:defRPr sz="1000"/>
            </a:lvl4pPr>
            <a:lvl5pPr marL="1828732" indent="0">
              <a:buNone/>
              <a:defRPr sz="1000"/>
            </a:lvl5pPr>
            <a:lvl6pPr marL="2285916" indent="0">
              <a:buNone/>
              <a:defRPr sz="1000"/>
            </a:lvl6pPr>
            <a:lvl7pPr marL="2743099" indent="0">
              <a:buNone/>
              <a:defRPr sz="1000"/>
            </a:lvl7pPr>
            <a:lvl8pPr marL="3200283" indent="0">
              <a:buNone/>
              <a:defRPr sz="1000"/>
            </a:lvl8pPr>
            <a:lvl9pPr marL="3657465" indent="0">
              <a:buNone/>
              <a:defRPr sz="1000"/>
            </a:lvl9pPr>
          </a:lstStyle>
          <a:p>
            <a:pPr lvl="0"/>
            <a:r>
              <a:rPr lang="fr-FR" dirty="0"/>
              <a:t>Lorem ipsum </a:t>
            </a:r>
            <a:r>
              <a:rPr lang="fr-FR" dirty="0" err="1"/>
              <a:t>dolor</a:t>
            </a:r>
            <a:r>
              <a:rPr lang="fr-FR" dirty="0"/>
              <a:t> </a:t>
            </a:r>
            <a:r>
              <a:rPr lang="fr-FR" dirty="0" err="1"/>
              <a:t>sit</a:t>
            </a:r>
            <a:r>
              <a:rPr lang="fr-FR" dirty="0"/>
              <a:t> </a:t>
            </a:r>
            <a:r>
              <a:rPr lang="fr-FR" dirty="0" err="1"/>
              <a:t>amet</a:t>
            </a:r>
            <a:r>
              <a:rPr lang="fr-FR" dirty="0"/>
              <a:t>, </a:t>
            </a:r>
            <a:r>
              <a:rPr lang="fr-FR" dirty="0" err="1"/>
              <a:t>consectetur</a:t>
            </a:r>
            <a:r>
              <a:rPr lang="fr-FR" dirty="0"/>
              <a:t> </a:t>
            </a:r>
            <a:r>
              <a:rPr lang="fr-FR" dirty="0" err="1"/>
              <a:t>adipiscing</a:t>
            </a:r>
            <a:r>
              <a:rPr lang="fr-FR" dirty="0"/>
              <a:t> </a:t>
            </a:r>
            <a:r>
              <a:rPr lang="fr-FR" dirty="0" err="1"/>
              <a:t>elit</a:t>
            </a:r>
            <a:r>
              <a:rPr lang="fr-FR" dirty="0"/>
              <a:t>. </a:t>
            </a:r>
            <a:r>
              <a:rPr lang="fr-FR" dirty="0" err="1"/>
              <a:t>Curabitur</a:t>
            </a:r>
            <a:r>
              <a:rPr lang="fr-FR" dirty="0"/>
              <a:t> </a:t>
            </a:r>
            <a:r>
              <a:rPr lang="fr-FR" dirty="0" err="1"/>
              <a:t>vehicula</a:t>
            </a:r>
            <a:r>
              <a:rPr lang="fr-FR" dirty="0"/>
              <a:t> </a:t>
            </a:r>
            <a:r>
              <a:rPr lang="fr-FR" dirty="0" err="1"/>
              <a:t>ultrices</a:t>
            </a:r>
            <a:r>
              <a:rPr lang="fr-FR" dirty="0"/>
              <a:t> </a:t>
            </a:r>
            <a:r>
              <a:rPr lang="fr-FR" dirty="0" err="1"/>
              <a:t>purus</a:t>
            </a:r>
            <a:r>
              <a:rPr lang="fr-FR" dirty="0"/>
              <a:t> eu </a:t>
            </a:r>
            <a:r>
              <a:rPr lang="fr-FR" dirty="0" err="1"/>
              <a:t>feugiat</a:t>
            </a:r>
            <a:r>
              <a:rPr lang="fr-FR" dirty="0"/>
              <a:t>. </a:t>
            </a:r>
            <a:r>
              <a:rPr lang="fr-FR" dirty="0" err="1"/>
              <a:t>Praesent</a:t>
            </a:r>
            <a:r>
              <a:rPr lang="fr-FR" dirty="0"/>
              <a:t> </a:t>
            </a:r>
            <a:r>
              <a:rPr lang="fr-FR" dirty="0" err="1"/>
              <a:t>luctus</a:t>
            </a:r>
            <a:r>
              <a:rPr lang="fr-FR" dirty="0"/>
              <a:t> </a:t>
            </a:r>
            <a:r>
              <a:rPr lang="fr-FR" dirty="0" err="1"/>
              <a:t>lacus</a:t>
            </a:r>
            <a:r>
              <a:rPr lang="fr-FR" dirty="0"/>
              <a:t> vitae </a:t>
            </a:r>
            <a:r>
              <a:rPr lang="fr-FR" dirty="0" err="1"/>
              <a:t>dolor</a:t>
            </a:r>
            <a:r>
              <a:rPr lang="fr-FR" dirty="0"/>
              <a:t> </a:t>
            </a:r>
            <a:r>
              <a:rPr lang="fr-FR" dirty="0" err="1"/>
              <a:t>fermentum</a:t>
            </a:r>
            <a:r>
              <a:rPr lang="fr-FR" dirty="0"/>
              <a:t>, </a:t>
            </a:r>
            <a:r>
              <a:rPr lang="fr-FR" dirty="0" err="1"/>
              <a:t>vel</a:t>
            </a:r>
            <a:r>
              <a:rPr lang="fr-FR" dirty="0"/>
              <a:t> </a:t>
            </a:r>
            <a:r>
              <a:rPr lang="fr-FR" dirty="0" err="1"/>
              <a:t>fringilla</a:t>
            </a:r>
            <a:r>
              <a:rPr lang="fr-FR" dirty="0"/>
              <a:t> </a:t>
            </a:r>
            <a:r>
              <a:rPr lang="fr-FR" dirty="0" err="1"/>
              <a:t>quam</a:t>
            </a:r>
            <a:r>
              <a:rPr lang="fr-FR" dirty="0"/>
              <a:t> </a:t>
            </a:r>
            <a:r>
              <a:rPr lang="fr-FR" dirty="0" err="1"/>
              <a:t>congue</a:t>
            </a:r>
            <a:r>
              <a:rPr lang="fr-FR" dirty="0"/>
              <a:t>. Morbi </a:t>
            </a:r>
            <a:r>
              <a:rPr lang="fr-FR" dirty="0" err="1"/>
              <a:t>mattis</a:t>
            </a:r>
            <a:r>
              <a:rPr lang="fr-FR" dirty="0"/>
              <a:t> </a:t>
            </a:r>
            <a:r>
              <a:rPr lang="fr-FR" dirty="0" err="1"/>
              <a:t>suscipit</a:t>
            </a:r>
            <a:r>
              <a:rPr lang="fr-FR" dirty="0"/>
              <a:t> </a:t>
            </a:r>
            <a:r>
              <a:rPr lang="fr-FR" dirty="0" err="1"/>
              <a:t>justo</a:t>
            </a:r>
            <a:r>
              <a:rPr lang="fr-FR" dirty="0"/>
              <a:t> </a:t>
            </a:r>
            <a:r>
              <a:rPr lang="fr-FR" dirty="0" err="1"/>
              <a:t>eget</a:t>
            </a:r>
            <a:r>
              <a:rPr lang="fr-FR" dirty="0"/>
              <a:t> </a:t>
            </a:r>
            <a:r>
              <a:rPr lang="fr-FR" dirty="0" err="1"/>
              <a:t>suscipit</a:t>
            </a:r>
            <a:r>
              <a:rPr lang="fr-FR" dirty="0"/>
              <a:t>. </a:t>
            </a:r>
          </a:p>
        </p:txBody>
      </p:sp>
      <p:sp>
        <p:nvSpPr>
          <p:cNvPr id="5" name="Date Placeholder 4"/>
          <p:cNvSpPr>
            <a:spLocks noGrp="1"/>
          </p:cNvSpPr>
          <p:nvPr>
            <p:ph type="dt" sz="half" idx="10"/>
          </p:nvPr>
        </p:nvSpPr>
        <p:spPr>
          <a:xfrm>
            <a:off x="4724400" y="6356363"/>
            <a:ext cx="2743200" cy="365125"/>
          </a:xfrm>
          <a:prstGeom prst="rect">
            <a:avLst/>
          </a:prstGeom>
        </p:spPr>
        <p:txBody>
          <a:bodyPr/>
          <a:lstStyle/>
          <a:p>
            <a:fld id="{694BDD21-0B79-4526-8089-A41F46A104C9}" type="datetime1">
              <a:rPr lang="fr-FR" smtClean="0"/>
              <a:t>04/09/2024</a:t>
            </a:fld>
            <a:endParaRPr lang="fr-FR" dirty="0"/>
          </a:p>
        </p:txBody>
      </p:sp>
      <p:sp>
        <p:nvSpPr>
          <p:cNvPr id="7" name="Slide Number Placeholder 6"/>
          <p:cNvSpPr>
            <a:spLocks noGrp="1"/>
          </p:cNvSpPr>
          <p:nvPr>
            <p:ph type="sldNum" sz="quarter" idx="12"/>
          </p:nvPr>
        </p:nvSpPr>
        <p:spPr>
          <a:xfrm>
            <a:off x="8610600" y="6356363"/>
            <a:ext cx="2743200" cy="365125"/>
          </a:xfrm>
          <a:prstGeom prst="rect">
            <a:avLst/>
          </a:prstGeom>
        </p:spPr>
        <p:txBody>
          <a:bodyPr/>
          <a:lstStyle/>
          <a:p>
            <a:fld id="{A5B856CF-A6A7-4521-9815-692FF5BACD37}" type="slidenum">
              <a:rPr lang="fr-FR" smtClean="0"/>
              <a:t>‹N°›</a:t>
            </a:fld>
            <a:endParaRPr lang="fr-FR"/>
          </a:p>
        </p:txBody>
      </p:sp>
    </p:spTree>
    <p:extLst>
      <p:ext uri="{BB962C8B-B14F-4D97-AF65-F5344CB8AC3E}">
        <p14:creationId xmlns:p14="http://schemas.microsoft.com/office/powerpoint/2010/main" val="3407345047"/>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Page de remerciement 2">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Titre 1">
            <a:extLst>
              <a:ext uri="{FF2B5EF4-FFF2-40B4-BE49-F238E27FC236}">
                <a16:creationId xmlns:a16="http://schemas.microsoft.com/office/drawing/2014/main" id="{836B23C2-696E-4E95-B2E2-C3A591257DCA}"/>
              </a:ext>
            </a:extLst>
          </p:cNvPr>
          <p:cNvSpPr>
            <a:spLocks noGrp="1"/>
          </p:cNvSpPr>
          <p:nvPr>
            <p:ph type="ctrTitle" hasCustomPrompt="1"/>
          </p:nvPr>
        </p:nvSpPr>
        <p:spPr>
          <a:xfrm>
            <a:off x="1524000" y="2235200"/>
            <a:ext cx="9144000" cy="2387600"/>
          </a:xfrm>
        </p:spPr>
        <p:txBody>
          <a:bodyPr anchor="b"/>
          <a:lstStyle>
            <a:lvl1pPr algn="ctr">
              <a:defRPr sz="6000">
                <a:solidFill>
                  <a:schemeClr val="tx2"/>
                </a:solidFill>
              </a:defRPr>
            </a:lvl1pPr>
          </a:lstStyle>
          <a:p>
            <a:r>
              <a:rPr lang="fr-FR" dirty="0"/>
              <a:t>Merci pour votre participation</a:t>
            </a:r>
          </a:p>
        </p:txBody>
      </p:sp>
      <p:grpSp>
        <p:nvGrpSpPr>
          <p:cNvPr id="6" name="Groupe 5">
            <a:extLst>
              <a:ext uri="{FF2B5EF4-FFF2-40B4-BE49-F238E27FC236}">
                <a16:creationId xmlns:a16="http://schemas.microsoft.com/office/drawing/2014/main" id="{E6B08CC9-AFA2-42D9-9268-CBA66000A7C1}"/>
              </a:ext>
            </a:extLst>
          </p:cNvPr>
          <p:cNvGrpSpPr/>
          <p:nvPr userDrawn="1"/>
        </p:nvGrpSpPr>
        <p:grpSpPr>
          <a:xfrm>
            <a:off x="7718323" y="0"/>
            <a:ext cx="2492480" cy="1258528"/>
            <a:chOff x="7718323" y="0"/>
            <a:chExt cx="2492480" cy="1258528"/>
          </a:xfrm>
        </p:grpSpPr>
        <p:pic>
          <p:nvPicPr>
            <p:cNvPr id="7" name="Image 6">
              <a:extLst>
                <a:ext uri="{FF2B5EF4-FFF2-40B4-BE49-F238E27FC236}">
                  <a16:creationId xmlns:a16="http://schemas.microsoft.com/office/drawing/2014/main" id="{4D5A0C7A-9F80-4988-A0EB-C56EA5BFFD6B}"/>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l="57661" t="-41" r="36291" b="81675"/>
            <a:stretch/>
          </p:blipFill>
          <p:spPr>
            <a:xfrm>
              <a:off x="7718323" y="0"/>
              <a:ext cx="737420" cy="1258528"/>
            </a:xfrm>
            <a:prstGeom prst="rect">
              <a:avLst/>
            </a:prstGeom>
          </p:spPr>
        </p:pic>
        <p:pic>
          <p:nvPicPr>
            <p:cNvPr id="8" name="Image 7">
              <a:extLst>
                <a:ext uri="{FF2B5EF4-FFF2-40B4-BE49-F238E27FC236}">
                  <a16:creationId xmlns:a16="http://schemas.microsoft.com/office/drawing/2014/main" id="{77ADE42D-9837-4F2E-9F41-5B1E283F7DF6}"/>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l="57661" t="-41" r="36291" b="81675"/>
            <a:stretch/>
          </p:blipFill>
          <p:spPr>
            <a:xfrm>
              <a:off x="8342671" y="0"/>
              <a:ext cx="737420" cy="1258528"/>
            </a:xfrm>
            <a:prstGeom prst="rect">
              <a:avLst/>
            </a:prstGeom>
          </p:spPr>
        </p:pic>
        <p:pic>
          <p:nvPicPr>
            <p:cNvPr id="9" name="Image 8">
              <a:extLst>
                <a:ext uri="{FF2B5EF4-FFF2-40B4-BE49-F238E27FC236}">
                  <a16:creationId xmlns:a16="http://schemas.microsoft.com/office/drawing/2014/main" id="{B1B010A8-6605-4785-9EE6-F115CA0D600F}"/>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l="57661" t="-41" r="36291" b="81675"/>
            <a:stretch/>
          </p:blipFill>
          <p:spPr>
            <a:xfrm>
              <a:off x="9080091" y="0"/>
              <a:ext cx="737420" cy="1258528"/>
            </a:xfrm>
            <a:prstGeom prst="rect">
              <a:avLst/>
            </a:prstGeom>
          </p:spPr>
        </p:pic>
        <p:pic>
          <p:nvPicPr>
            <p:cNvPr id="10" name="Image 9">
              <a:extLst>
                <a:ext uri="{FF2B5EF4-FFF2-40B4-BE49-F238E27FC236}">
                  <a16:creationId xmlns:a16="http://schemas.microsoft.com/office/drawing/2014/main" id="{A5854C15-17B2-4D25-AA40-5FFA381A70A4}"/>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l="57661" t="-41" r="36291" b="81675"/>
            <a:stretch/>
          </p:blipFill>
          <p:spPr>
            <a:xfrm>
              <a:off x="9473383" y="0"/>
              <a:ext cx="737420" cy="1258528"/>
            </a:xfrm>
            <a:prstGeom prst="rect">
              <a:avLst/>
            </a:prstGeom>
          </p:spPr>
        </p:pic>
      </p:grpSp>
    </p:spTree>
    <p:extLst>
      <p:ext uri="{BB962C8B-B14F-4D97-AF65-F5344CB8AC3E}">
        <p14:creationId xmlns:p14="http://schemas.microsoft.com/office/powerpoint/2010/main" val="13713499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Page ordre du jour">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1C3657D-0100-4840-B305-B009BB3826F6}"/>
              </a:ext>
            </a:extLst>
          </p:cNvPr>
          <p:cNvSpPr>
            <a:spLocks noGrp="1"/>
          </p:cNvSpPr>
          <p:nvPr>
            <p:ph type="title" hasCustomPrompt="1"/>
          </p:nvPr>
        </p:nvSpPr>
        <p:spPr>
          <a:xfrm>
            <a:off x="838200" y="365126"/>
            <a:ext cx="10515600" cy="754547"/>
          </a:xfrm>
        </p:spPr>
        <p:txBody>
          <a:bodyPr/>
          <a:lstStyle>
            <a:lvl1pPr>
              <a:defRPr/>
            </a:lvl1pPr>
          </a:lstStyle>
          <a:p>
            <a:r>
              <a:rPr lang="fr-FR" dirty="0"/>
              <a:t>ORDRE DU JOUR</a:t>
            </a:r>
          </a:p>
        </p:txBody>
      </p:sp>
      <p:sp>
        <p:nvSpPr>
          <p:cNvPr id="3" name="Espace réservé du contenu 2">
            <a:extLst>
              <a:ext uri="{FF2B5EF4-FFF2-40B4-BE49-F238E27FC236}">
                <a16:creationId xmlns:a16="http://schemas.microsoft.com/office/drawing/2014/main" id="{26B8B540-E871-4060-A202-8DBE772C3D67}"/>
              </a:ext>
            </a:extLst>
          </p:cNvPr>
          <p:cNvSpPr>
            <a:spLocks noGrp="1"/>
          </p:cNvSpPr>
          <p:nvPr>
            <p:ph idx="1" hasCustomPrompt="1"/>
          </p:nvPr>
        </p:nvSpPr>
        <p:spPr>
          <a:xfrm>
            <a:off x="838200" y="1380931"/>
            <a:ext cx="10515600" cy="4796032"/>
          </a:xfrm>
        </p:spPr>
        <p:txBody>
          <a:bodyPr/>
          <a:lstStyle>
            <a:lvl1pPr marL="400050" indent="-400050">
              <a:buFont typeface="+mj-lt"/>
              <a:buAutoNum type="romanUcPeriod"/>
              <a:defRPr>
                <a:latin typeface="+mj-lt"/>
              </a:defRPr>
            </a:lvl1pPr>
            <a:lvl2pPr>
              <a:defRPr>
                <a:latin typeface="+mj-lt"/>
              </a:defRPr>
            </a:lvl2pPr>
            <a:lvl3pPr>
              <a:defRPr>
                <a:latin typeface="+mj-lt"/>
              </a:defRPr>
            </a:lvl3pPr>
            <a:lvl4pPr>
              <a:defRPr>
                <a:latin typeface="+mj-lt"/>
              </a:defRPr>
            </a:lvl4pPr>
          </a:lstStyle>
          <a:p>
            <a:pPr lvl="0"/>
            <a:r>
              <a:rPr lang="fr-FR" dirty="0"/>
              <a:t>Premier niveau</a:t>
            </a:r>
          </a:p>
          <a:p>
            <a:pPr lvl="1"/>
            <a:r>
              <a:rPr lang="fr-FR" dirty="0"/>
              <a:t>Deuxième niveau</a:t>
            </a:r>
          </a:p>
          <a:p>
            <a:pPr lvl="2"/>
            <a:r>
              <a:rPr lang="fr-FR" dirty="0"/>
              <a:t>Troisième niveau</a:t>
            </a:r>
          </a:p>
          <a:p>
            <a:pPr lvl="3"/>
            <a:r>
              <a:rPr lang="fr-FR" dirty="0"/>
              <a:t>Quatrième niveau</a:t>
            </a:r>
          </a:p>
        </p:txBody>
      </p:sp>
      <p:sp>
        <p:nvSpPr>
          <p:cNvPr id="4" name="Espace réservé de la date 3">
            <a:extLst>
              <a:ext uri="{FF2B5EF4-FFF2-40B4-BE49-F238E27FC236}">
                <a16:creationId xmlns:a16="http://schemas.microsoft.com/office/drawing/2014/main" id="{94588BBD-F3D1-46B2-9F8F-4F4A2CB54DDE}"/>
              </a:ext>
            </a:extLst>
          </p:cNvPr>
          <p:cNvSpPr>
            <a:spLocks noGrp="1"/>
          </p:cNvSpPr>
          <p:nvPr>
            <p:ph type="dt" sz="half" idx="10"/>
          </p:nvPr>
        </p:nvSpPr>
        <p:spPr/>
        <p:txBody>
          <a:bodyPr/>
          <a:lstStyle>
            <a:lvl1pPr>
              <a:defRPr>
                <a:latin typeface="+mj-lt"/>
              </a:defRPr>
            </a:lvl1pPr>
          </a:lstStyle>
          <a:p>
            <a:fld id="{56ACC401-F6D6-4EB3-8BD3-DC7E81A4F2C5}" type="datetime1">
              <a:rPr lang="fr-FR" smtClean="0"/>
              <a:t>04/09/2024</a:t>
            </a:fld>
            <a:endParaRPr lang="fr-FR"/>
          </a:p>
        </p:txBody>
      </p:sp>
      <p:sp>
        <p:nvSpPr>
          <p:cNvPr id="5" name="Espace réservé du pied de page 4">
            <a:extLst>
              <a:ext uri="{FF2B5EF4-FFF2-40B4-BE49-F238E27FC236}">
                <a16:creationId xmlns:a16="http://schemas.microsoft.com/office/drawing/2014/main" id="{BD1BBF87-7802-4F34-B6D8-21637CD441D6}"/>
              </a:ext>
            </a:extLst>
          </p:cNvPr>
          <p:cNvSpPr>
            <a:spLocks noGrp="1"/>
          </p:cNvSpPr>
          <p:nvPr>
            <p:ph type="ftr" sz="quarter" idx="11"/>
          </p:nvPr>
        </p:nvSpPr>
        <p:spPr/>
        <p:txBody>
          <a:bodyPr/>
          <a:lstStyle>
            <a:lvl1pPr>
              <a:defRPr>
                <a:latin typeface="+mj-lt"/>
              </a:defRPr>
            </a:lvl1pPr>
          </a:lstStyle>
          <a:p>
            <a:r>
              <a:rPr lang="fr-FR"/>
              <a:t>Fédération Hospitalière de France Normandie</a:t>
            </a:r>
          </a:p>
        </p:txBody>
      </p:sp>
      <p:sp>
        <p:nvSpPr>
          <p:cNvPr id="6" name="Espace réservé du numéro de diapositive 5">
            <a:extLst>
              <a:ext uri="{FF2B5EF4-FFF2-40B4-BE49-F238E27FC236}">
                <a16:creationId xmlns:a16="http://schemas.microsoft.com/office/drawing/2014/main" id="{62A18A60-ED95-4288-A992-C8FC09918561}"/>
              </a:ext>
            </a:extLst>
          </p:cNvPr>
          <p:cNvSpPr>
            <a:spLocks noGrp="1"/>
          </p:cNvSpPr>
          <p:nvPr>
            <p:ph type="sldNum" sz="quarter" idx="12"/>
          </p:nvPr>
        </p:nvSpPr>
        <p:spPr/>
        <p:txBody>
          <a:bodyPr/>
          <a:lstStyle>
            <a:lvl1pPr>
              <a:defRPr>
                <a:latin typeface="+mj-lt"/>
              </a:defRPr>
            </a:lvl1pPr>
          </a:lstStyle>
          <a:p>
            <a:fld id="{7D6BFBFA-4989-4267-AD4F-9FD389B73350}" type="slidenum">
              <a:rPr lang="fr-FR" smtClean="0"/>
              <a:pPr/>
              <a:t>‹N°›</a:t>
            </a:fld>
            <a:endParaRPr lang="fr-FR"/>
          </a:p>
        </p:txBody>
      </p:sp>
    </p:spTree>
    <p:extLst>
      <p:ext uri="{BB962C8B-B14F-4D97-AF65-F5344CB8AC3E}">
        <p14:creationId xmlns:p14="http://schemas.microsoft.com/office/powerpoint/2010/main" val="3360170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Page de section 1">
    <p:bg>
      <p:bgPr>
        <a:gradFill>
          <a:gsLst>
            <a:gs pos="33000">
              <a:schemeClr val="bg2"/>
            </a:gs>
            <a:gs pos="83000">
              <a:schemeClr val="tx2"/>
            </a:gs>
          </a:gsLst>
          <a:lin ang="18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8203" y="2528596"/>
            <a:ext cx="10515600" cy="873417"/>
          </a:xfrm>
        </p:spPr>
        <p:txBody>
          <a:bodyPr anchor="b">
            <a:normAutofit/>
          </a:bodyPr>
          <a:lstStyle>
            <a:lvl1pPr algn="ctr">
              <a:defRPr sz="4536" b="1">
                <a:solidFill>
                  <a:schemeClr val="bg1"/>
                </a:solidFill>
              </a:defRPr>
            </a:lvl1pPr>
          </a:lstStyle>
          <a:p>
            <a:r>
              <a:rPr lang="fr-FR" dirty="0"/>
              <a:t>TITRE DE SECTION</a:t>
            </a:r>
            <a:endParaRPr lang="en-US" dirty="0"/>
          </a:p>
        </p:txBody>
      </p:sp>
      <p:sp>
        <p:nvSpPr>
          <p:cNvPr id="3" name="Text Placeholder 2"/>
          <p:cNvSpPr>
            <a:spLocks noGrp="1"/>
          </p:cNvSpPr>
          <p:nvPr>
            <p:ph type="body" idx="1" hasCustomPrompt="1"/>
          </p:nvPr>
        </p:nvSpPr>
        <p:spPr>
          <a:xfrm>
            <a:off x="838203" y="3428999"/>
            <a:ext cx="10515600" cy="527181"/>
          </a:xfrm>
          <a:prstGeom prst="rect">
            <a:avLst/>
          </a:prstGeom>
        </p:spPr>
        <p:txBody>
          <a:bodyPr/>
          <a:lstStyle>
            <a:lvl1pPr marL="0" indent="0" algn="ctr">
              <a:buNone/>
              <a:defRPr sz="2400">
                <a:solidFill>
                  <a:schemeClr val="bg1"/>
                </a:solidFill>
                <a:latin typeface="Playfair Display" pitchFamily="2" charset="0"/>
              </a:defRPr>
            </a:lvl1pPr>
            <a:lvl2pPr marL="457184" indent="0">
              <a:buNone/>
              <a:defRPr sz="2000">
                <a:solidFill>
                  <a:schemeClr val="tx1">
                    <a:tint val="75000"/>
                  </a:schemeClr>
                </a:solidFill>
              </a:defRPr>
            </a:lvl2pPr>
            <a:lvl3pPr marL="914366" indent="0">
              <a:buNone/>
              <a:defRPr sz="1800">
                <a:solidFill>
                  <a:schemeClr val="tx1">
                    <a:tint val="75000"/>
                  </a:schemeClr>
                </a:solidFill>
              </a:defRPr>
            </a:lvl3pPr>
            <a:lvl4pPr marL="1371549" indent="0">
              <a:buNone/>
              <a:defRPr sz="1600">
                <a:solidFill>
                  <a:schemeClr val="tx1">
                    <a:tint val="75000"/>
                  </a:schemeClr>
                </a:solidFill>
              </a:defRPr>
            </a:lvl4pPr>
            <a:lvl5pPr marL="1828732" indent="0">
              <a:buNone/>
              <a:defRPr sz="1600">
                <a:solidFill>
                  <a:schemeClr val="tx1">
                    <a:tint val="75000"/>
                  </a:schemeClr>
                </a:solidFill>
              </a:defRPr>
            </a:lvl5pPr>
            <a:lvl6pPr marL="2285916" indent="0">
              <a:buNone/>
              <a:defRPr sz="1600">
                <a:solidFill>
                  <a:schemeClr val="tx1">
                    <a:tint val="75000"/>
                  </a:schemeClr>
                </a:solidFill>
              </a:defRPr>
            </a:lvl6pPr>
            <a:lvl7pPr marL="2743099" indent="0">
              <a:buNone/>
              <a:defRPr sz="1600">
                <a:solidFill>
                  <a:schemeClr val="tx1">
                    <a:tint val="75000"/>
                  </a:schemeClr>
                </a:solidFill>
              </a:defRPr>
            </a:lvl7pPr>
            <a:lvl8pPr marL="3200283" indent="0">
              <a:buNone/>
              <a:defRPr sz="1600">
                <a:solidFill>
                  <a:schemeClr val="tx1">
                    <a:tint val="75000"/>
                  </a:schemeClr>
                </a:solidFill>
              </a:defRPr>
            </a:lvl8pPr>
            <a:lvl9pPr marL="3657465" indent="0">
              <a:buNone/>
              <a:defRPr sz="1600">
                <a:solidFill>
                  <a:schemeClr val="tx1">
                    <a:tint val="75000"/>
                  </a:schemeClr>
                </a:solidFill>
              </a:defRPr>
            </a:lvl9pPr>
          </a:lstStyle>
          <a:p>
            <a:pPr lvl="0"/>
            <a:r>
              <a:rPr lang="fr-FR" dirty="0"/>
              <a:t>Sous-titre de section</a:t>
            </a:r>
          </a:p>
        </p:txBody>
      </p:sp>
      <p:sp>
        <p:nvSpPr>
          <p:cNvPr id="4" name="Text Placeholder 2">
            <a:extLst>
              <a:ext uri="{FF2B5EF4-FFF2-40B4-BE49-F238E27FC236}">
                <a16:creationId xmlns:a16="http://schemas.microsoft.com/office/drawing/2014/main" id="{A502C8FC-AAC7-49F4-8911-47CB4349BA48}"/>
              </a:ext>
            </a:extLst>
          </p:cNvPr>
          <p:cNvSpPr>
            <a:spLocks noGrp="1"/>
          </p:cNvSpPr>
          <p:nvPr>
            <p:ph type="body" idx="10" hasCustomPrompt="1"/>
          </p:nvPr>
        </p:nvSpPr>
        <p:spPr>
          <a:xfrm>
            <a:off x="838200" y="4906896"/>
            <a:ext cx="10515600" cy="1213986"/>
          </a:xfrm>
          <a:prstGeom prst="rect">
            <a:avLst/>
          </a:prstGeom>
        </p:spPr>
        <p:txBody>
          <a:bodyPr>
            <a:normAutofit/>
          </a:bodyPr>
          <a:lstStyle>
            <a:lvl1pPr marL="0" indent="0" algn="ctr">
              <a:buNone/>
              <a:defRPr sz="1800">
                <a:solidFill>
                  <a:schemeClr val="bg1"/>
                </a:solidFill>
                <a:latin typeface="+mj-lt"/>
              </a:defRPr>
            </a:lvl1pPr>
            <a:lvl2pPr marL="457184" indent="0">
              <a:buNone/>
              <a:defRPr sz="2000">
                <a:solidFill>
                  <a:schemeClr val="tx1">
                    <a:tint val="75000"/>
                  </a:schemeClr>
                </a:solidFill>
              </a:defRPr>
            </a:lvl2pPr>
            <a:lvl3pPr marL="914366" indent="0">
              <a:buNone/>
              <a:defRPr sz="1800">
                <a:solidFill>
                  <a:schemeClr val="tx1">
                    <a:tint val="75000"/>
                  </a:schemeClr>
                </a:solidFill>
              </a:defRPr>
            </a:lvl3pPr>
            <a:lvl4pPr marL="1371549" indent="0">
              <a:buNone/>
              <a:defRPr sz="1600">
                <a:solidFill>
                  <a:schemeClr val="tx1">
                    <a:tint val="75000"/>
                  </a:schemeClr>
                </a:solidFill>
              </a:defRPr>
            </a:lvl4pPr>
            <a:lvl5pPr marL="1828732" indent="0">
              <a:buNone/>
              <a:defRPr sz="1600">
                <a:solidFill>
                  <a:schemeClr val="tx1">
                    <a:tint val="75000"/>
                  </a:schemeClr>
                </a:solidFill>
              </a:defRPr>
            </a:lvl5pPr>
            <a:lvl6pPr marL="2285916" indent="0">
              <a:buNone/>
              <a:defRPr sz="1600">
                <a:solidFill>
                  <a:schemeClr val="tx1">
                    <a:tint val="75000"/>
                  </a:schemeClr>
                </a:solidFill>
              </a:defRPr>
            </a:lvl6pPr>
            <a:lvl7pPr marL="2743099" indent="0">
              <a:buNone/>
              <a:defRPr sz="1600">
                <a:solidFill>
                  <a:schemeClr val="tx1">
                    <a:tint val="75000"/>
                  </a:schemeClr>
                </a:solidFill>
              </a:defRPr>
            </a:lvl7pPr>
            <a:lvl8pPr marL="3200283" indent="0">
              <a:buNone/>
              <a:defRPr sz="1600">
                <a:solidFill>
                  <a:schemeClr val="tx1">
                    <a:tint val="75000"/>
                  </a:schemeClr>
                </a:solidFill>
              </a:defRPr>
            </a:lvl8pPr>
            <a:lvl9pPr marL="3657465" indent="0">
              <a:buNone/>
              <a:defRPr sz="1600">
                <a:solidFill>
                  <a:schemeClr val="tx1">
                    <a:tint val="75000"/>
                  </a:schemeClr>
                </a:solidFill>
              </a:defRPr>
            </a:lvl9pPr>
          </a:lstStyle>
          <a:p>
            <a:pPr lvl="0"/>
            <a:r>
              <a:rPr lang="fr-FR" dirty="0">
                <a:latin typeface="+mn-lt"/>
              </a:rPr>
              <a:t>avec ENTREPRISE / ÉTABLISSEMENT Intervenants</a:t>
            </a:r>
            <a:endParaRPr lang="fr-FR" dirty="0"/>
          </a:p>
        </p:txBody>
      </p:sp>
    </p:spTree>
    <p:extLst>
      <p:ext uri="{BB962C8B-B14F-4D97-AF65-F5344CB8AC3E}">
        <p14:creationId xmlns:p14="http://schemas.microsoft.com/office/powerpoint/2010/main" val="7073211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age de section 2">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8203" y="2556588"/>
            <a:ext cx="10515600" cy="845425"/>
          </a:xfrm>
        </p:spPr>
        <p:txBody>
          <a:bodyPr anchor="b">
            <a:normAutofit/>
          </a:bodyPr>
          <a:lstStyle>
            <a:lvl1pPr algn="ctr">
              <a:defRPr sz="4536" b="1">
                <a:solidFill>
                  <a:srgbClr val="005A9D"/>
                </a:solidFill>
              </a:defRPr>
            </a:lvl1pPr>
          </a:lstStyle>
          <a:p>
            <a:r>
              <a:rPr lang="fr-FR" dirty="0"/>
              <a:t>TITRE DE SECTION</a:t>
            </a:r>
            <a:endParaRPr lang="en-US" dirty="0"/>
          </a:p>
        </p:txBody>
      </p:sp>
      <p:sp>
        <p:nvSpPr>
          <p:cNvPr id="3" name="Text Placeholder 2"/>
          <p:cNvSpPr>
            <a:spLocks noGrp="1"/>
          </p:cNvSpPr>
          <p:nvPr>
            <p:ph type="body" idx="1" hasCustomPrompt="1"/>
          </p:nvPr>
        </p:nvSpPr>
        <p:spPr>
          <a:xfrm>
            <a:off x="838203" y="3428999"/>
            <a:ext cx="10515600" cy="527181"/>
          </a:xfrm>
          <a:prstGeom prst="rect">
            <a:avLst/>
          </a:prstGeom>
        </p:spPr>
        <p:txBody>
          <a:bodyPr/>
          <a:lstStyle>
            <a:lvl1pPr marL="0" indent="0" algn="ctr">
              <a:buNone/>
              <a:defRPr sz="2400">
                <a:solidFill>
                  <a:srgbClr val="5693C9"/>
                </a:solidFill>
                <a:latin typeface="Playfair Display" pitchFamily="2" charset="0"/>
              </a:defRPr>
            </a:lvl1pPr>
            <a:lvl2pPr marL="457184" indent="0">
              <a:buNone/>
              <a:defRPr sz="2000">
                <a:solidFill>
                  <a:schemeClr val="tx1">
                    <a:tint val="75000"/>
                  </a:schemeClr>
                </a:solidFill>
              </a:defRPr>
            </a:lvl2pPr>
            <a:lvl3pPr marL="914366" indent="0">
              <a:buNone/>
              <a:defRPr sz="1800">
                <a:solidFill>
                  <a:schemeClr val="tx1">
                    <a:tint val="75000"/>
                  </a:schemeClr>
                </a:solidFill>
              </a:defRPr>
            </a:lvl3pPr>
            <a:lvl4pPr marL="1371549" indent="0">
              <a:buNone/>
              <a:defRPr sz="1600">
                <a:solidFill>
                  <a:schemeClr val="tx1">
                    <a:tint val="75000"/>
                  </a:schemeClr>
                </a:solidFill>
              </a:defRPr>
            </a:lvl4pPr>
            <a:lvl5pPr marL="1828732" indent="0">
              <a:buNone/>
              <a:defRPr sz="1600">
                <a:solidFill>
                  <a:schemeClr val="tx1">
                    <a:tint val="75000"/>
                  </a:schemeClr>
                </a:solidFill>
              </a:defRPr>
            </a:lvl5pPr>
            <a:lvl6pPr marL="2285916" indent="0">
              <a:buNone/>
              <a:defRPr sz="1600">
                <a:solidFill>
                  <a:schemeClr val="tx1">
                    <a:tint val="75000"/>
                  </a:schemeClr>
                </a:solidFill>
              </a:defRPr>
            </a:lvl6pPr>
            <a:lvl7pPr marL="2743099" indent="0">
              <a:buNone/>
              <a:defRPr sz="1600">
                <a:solidFill>
                  <a:schemeClr val="tx1">
                    <a:tint val="75000"/>
                  </a:schemeClr>
                </a:solidFill>
              </a:defRPr>
            </a:lvl7pPr>
            <a:lvl8pPr marL="3200283" indent="0">
              <a:buNone/>
              <a:defRPr sz="1600">
                <a:solidFill>
                  <a:schemeClr val="tx1">
                    <a:tint val="75000"/>
                  </a:schemeClr>
                </a:solidFill>
              </a:defRPr>
            </a:lvl8pPr>
            <a:lvl9pPr marL="3657465" indent="0">
              <a:buNone/>
              <a:defRPr sz="1600">
                <a:solidFill>
                  <a:schemeClr val="tx1">
                    <a:tint val="75000"/>
                  </a:schemeClr>
                </a:solidFill>
              </a:defRPr>
            </a:lvl9pPr>
          </a:lstStyle>
          <a:p>
            <a:pPr lvl="0"/>
            <a:r>
              <a:rPr lang="fr-FR" dirty="0"/>
              <a:t>Sous-titre de section</a:t>
            </a:r>
          </a:p>
        </p:txBody>
      </p:sp>
      <p:sp>
        <p:nvSpPr>
          <p:cNvPr id="5" name="Text Placeholder 2">
            <a:extLst>
              <a:ext uri="{FF2B5EF4-FFF2-40B4-BE49-F238E27FC236}">
                <a16:creationId xmlns:a16="http://schemas.microsoft.com/office/drawing/2014/main" id="{1A90F43C-F736-4937-BFC1-244DEA375AE4}"/>
              </a:ext>
            </a:extLst>
          </p:cNvPr>
          <p:cNvSpPr>
            <a:spLocks noGrp="1"/>
          </p:cNvSpPr>
          <p:nvPr>
            <p:ph type="body" idx="10" hasCustomPrompt="1"/>
          </p:nvPr>
        </p:nvSpPr>
        <p:spPr>
          <a:xfrm>
            <a:off x="838200" y="4906896"/>
            <a:ext cx="10515600" cy="1213986"/>
          </a:xfrm>
          <a:prstGeom prst="rect">
            <a:avLst/>
          </a:prstGeom>
        </p:spPr>
        <p:txBody>
          <a:bodyPr>
            <a:normAutofit/>
          </a:bodyPr>
          <a:lstStyle>
            <a:lvl1pPr marL="0" indent="0" algn="ctr">
              <a:buNone/>
              <a:defRPr sz="1800">
                <a:solidFill>
                  <a:srgbClr val="005A9D"/>
                </a:solidFill>
                <a:latin typeface="+mj-lt"/>
              </a:defRPr>
            </a:lvl1pPr>
            <a:lvl2pPr marL="457184" indent="0">
              <a:buNone/>
              <a:defRPr sz="2000">
                <a:solidFill>
                  <a:schemeClr val="tx1">
                    <a:tint val="75000"/>
                  </a:schemeClr>
                </a:solidFill>
              </a:defRPr>
            </a:lvl2pPr>
            <a:lvl3pPr marL="914366" indent="0">
              <a:buNone/>
              <a:defRPr sz="1800">
                <a:solidFill>
                  <a:schemeClr val="tx1">
                    <a:tint val="75000"/>
                  </a:schemeClr>
                </a:solidFill>
              </a:defRPr>
            </a:lvl3pPr>
            <a:lvl4pPr marL="1371549" indent="0">
              <a:buNone/>
              <a:defRPr sz="1600">
                <a:solidFill>
                  <a:schemeClr val="tx1">
                    <a:tint val="75000"/>
                  </a:schemeClr>
                </a:solidFill>
              </a:defRPr>
            </a:lvl4pPr>
            <a:lvl5pPr marL="1828732" indent="0">
              <a:buNone/>
              <a:defRPr sz="1600">
                <a:solidFill>
                  <a:schemeClr val="tx1">
                    <a:tint val="75000"/>
                  </a:schemeClr>
                </a:solidFill>
              </a:defRPr>
            </a:lvl5pPr>
            <a:lvl6pPr marL="2285916" indent="0">
              <a:buNone/>
              <a:defRPr sz="1600">
                <a:solidFill>
                  <a:schemeClr val="tx1">
                    <a:tint val="75000"/>
                  </a:schemeClr>
                </a:solidFill>
              </a:defRPr>
            </a:lvl6pPr>
            <a:lvl7pPr marL="2743099" indent="0">
              <a:buNone/>
              <a:defRPr sz="1600">
                <a:solidFill>
                  <a:schemeClr val="tx1">
                    <a:tint val="75000"/>
                  </a:schemeClr>
                </a:solidFill>
              </a:defRPr>
            </a:lvl7pPr>
            <a:lvl8pPr marL="3200283" indent="0">
              <a:buNone/>
              <a:defRPr sz="1600">
                <a:solidFill>
                  <a:schemeClr val="tx1">
                    <a:tint val="75000"/>
                  </a:schemeClr>
                </a:solidFill>
              </a:defRPr>
            </a:lvl8pPr>
            <a:lvl9pPr marL="3657465" indent="0">
              <a:buNone/>
              <a:defRPr sz="1600">
                <a:solidFill>
                  <a:schemeClr val="tx1">
                    <a:tint val="75000"/>
                  </a:schemeClr>
                </a:solidFill>
              </a:defRPr>
            </a:lvl9pPr>
          </a:lstStyle>
          <a:p>
            <a:pPr lvl="0"/>
            <a:r>
              <a:rPr lang="fr-FR" dirty="0">
                <a:latin typeface="+mn-lt"/>
              </a:rPr>
              <a:t>avec ENTREPRISE / ÉTABLISSEMENT Intervenants</a:t>
            </a:r>
            <a:endParaRPr lang="fr-FR" dirty="0"/>
          </a:p>
        </p:txBody>
      </p:sp>
    </p:spTree>
    <p:extLst>
      <p:ext uri="{BB962C8B-B14F-4D97-AF65-F5344CB8AC3E}">
        <p14:creationId xmlns:p14="http://schemas.microsoft.com/office/powerpoint/2010/main" val="41979542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Page de citation 1">
    <p:bg>
      <p:bgPr>
        <a:gradFill>
          <a:gsLst>
            <a:gs pos="33000">
              <a:schemeClr val="bg2"/>
            </a:gs>
            <a:gs pos="83000">
              <a:schemeClr val="tx2"/>
            </a:gs>
          </a:gsLst>
          <a:lin ang="1800000" scaled="0"/>
        </a:gra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2116002" y="871577"/>
            <a:ext cx="7960011" cy="5114854"/>
          </a:xfrm>
        </p:spPr>
        <p:txBody>
          <a:bodyPr anchor="ctr">
            <a:noAutofit/>
          </a:bodyPr>
          <a:lstStyle>
            <a:lvl1pPr algn="ctr">
              <a:defRPr sz="2000">
                <a:solidFill>
                  <a:schemeClr val="bg1"/>
                </a:solidFill>
                <a:latin typeface="Playfair Display" pitchFamily="2" charset="0"/>
              </a:defRPr>
            </a:lvl1pPr>
          </a:lstStyle>
          <a:p>
            <a:r>
              <a:rPr lang="fr-FR" dirty="0"/>
              <a:t>Lorem ipsum </a:t>
            </a:r>
            <a:r>
              <a:rPr lang="fr-FR" dirty="0" err="1"/>
              <a:t>dolor</a:t>
            </a:r>
            <a:r>
              <a:rPr lang="fr-FR" dirty="0"/>
              <a:t> </a:t>
            </a:r>
            <a:r>
              <a:rPr lang="fr-FR" dirty="0" err="1"/>
              <a:t>sit</a:t>
            </a:r>
            <a:r>
              <a:rPr lang="fr-FR" dirty="0"/>
              <a:t> </a:t>
            </a:r>
            <a:r>
              <a:rPr lang="fr-FR" dirty="0" err="1"/>
              <a:t>amet</a:t>
            </a:r>
            <a:r>
              <a:rPr lang="fr-FR" dirty="0"/>
              <a:t>, </a:t>
            </a:r>
            <a:r>
              <a:rPr lang="fr-FR" dirty="0" err="1"/>
              <a:t>consectetur</a:t>
            </a:r>
            <a:r>
              <a:rPr lang="fr-FR" dirty="0"/>
              <a:t> </a:t>
            </a:r>
            <a:r>
              <a:rPr lang="fr-FR" dirty="0" err="1"/>
              <a:t>adipiscing</a:t>
            </a:r>
            <a:r>
              <a:rPr lang="fr-FR" dirty="0"/>
              <a:t> </a:t>
            </a:r>
            <a:r>
              <a:rPr lang="fr-FR" dirty="0" err="1"/>
              <a:t>elit</a:t>
            </a:r>
            <a:r>
              <a:rPr lang="fr-FR" dirty="0"/>
              <a:t>. </a:t>
            </a:r>
            <a:r>
              <a:rPr lang="fr-FR" dirty="0" err="1"/>
              <a:t>Curabitur</a:t>
            </a:r>
            <a:r>
              <a:rPr lang="fr-FR" dirty="0"/>
              <a:t> </a:t>
            </a:r>
            <a:r>
              <a:rPr lang="fr-FR" dirty="0" err="1"/>
              <a:t>vehicula</a:t>
            </a:r>
            <a:r>
              <a:rPr lang="fr-FR" dirty="0"/>
              <a:t> </a:t>
            </a:r>
            <a:r>
              <a:rPr lang="fr-FR" dirty="0" err="1"/>
              <a:t>ultrices</a:t>
            </a:r>
            <a:r>
              <a:rPr lang="fr-FR" dirty="0"/>
              <a:t> </a:t>
            </a:r>
            <a:r>
              <a:rPr lang="fr-FR" dirty="0" err="1"/>
              <a:t>purus</a:t>
            </a:r>
            <a:r>
              <a:rPr lang="fr-FR" dirty="0"/>
              <a:t> eu </a:t>
            </a:r>
            <a:r>
              <a:rPr lang="fr-FR" dirty="0" err="1"/>
              <a:t>feugiat</a:t>
            </a:r>
            <a:r>
              <a:rPr lang="fr-FR" dirty="0"/>
              <a:t>. </a:t>
            </a:r>
            <a:r>
              <a:rPr lang="fr-FR" dirty="0" err="1"/>
              <a:t>Praesent</a:t>
            </a:r>
            <a:r>
              <a:rPr lang="fr-FR" dirty="0"/>
              <a:t> </a:t>
            </a:r>
            <a:r>
              <a:rPr lang="fr-FR" dirty="0" err="1"/>
              <a:t>luctus</a:t>
            </a:r>
            <a:r>
              <a:rPr lang="fr-FR" dirty="0"/>
              <a:t> </a:t>
            </a:r>
            <a:r>
              <a:rPr lang="fr-FR" dirty="0" err="1"/>
              <a:t>lacus</a:t>
            </a:r>
            <a:r>
              <a:rPr lang="fr-FR" dirty="0"/>
              <a:t> vitae </a:t>
            </a:r>
            <a:r>
              <a:rPr lang="fr-FR" dirty="0" err="1"/>
              <a:t>dolor</a:t>
            </a:r>
            <a:r>
              <a:rPr lang="fr-FR" dirty="0"/>
              <a:t> </a:t>
            </a:r>
            <a:r>
              <a:rPr lang="fr-FR" dirty="0" err="1"/>
              <a:t>fermentum</a:t>
            </a:r>
            <a:r>
              <a:rPr lang="fr-FR" dirty="0"/>
              <a:t>, </a:t>
            </a:r>
            <a:r>
              <a:rPr lang="fr-FR" dirty="0" err="1"/>
              <a:t>vel</a:t>
            </a:r>
            <a:r>
              <a:rPr lang="fr-FR" dirty="0"/>
              <a:t> </a:t>
            </a:r>
            <a:r>
              <a:rPr lang="fr-FR" dirty="0" err="1"/>
              <a:t>fringilla</a:t>
            </a:r>
            <a:r>
              <a:rPr lang="fr-FR" dirty="0"/>
              <a:t> </a:t>
            </a:r>
            <a:r>
              <a:rPr lang="fr-FR" dirty="0" err="1"/>
              <a:t>quam</a:t>
            </a:r>
            <a:r>
              <a:rPr lang="fr-FR" dirty="0"/>
              <a:t> </a:t>
            </a:r>
            <a:r>
              <a:rPr lang="fr-FR" dirty="0" err="1"/>
              <a:t>congue</a:t>
            </a:r>
            <a:r>
              <a:rPr lang="fr-FR" dirty="0"/>
              <a:t>. Morbi </a:t>
            </a:r>
            <a:r>
              <a:rPr lang="fr-FR" dirty="0" err="1"/>
              <a:t>mattis</a:t>
            </a:r>
            <a:r>
              <a:rPr lang="fr-FR" dirty="0"/>
              <a:t> </a:t>
            </a:r>
            <a:r>
              <a:rPr lang="fr-FR" dirty="0" err="1"/>
              <a:t>suscipit</a:t>
            </a:r>
            <a:r>
              <a:rPr lang="fr-FR" dirty="0"/>
              <a:t> </a:t>
            </a:r>
            <a:r>
              <a:rPr lang="fr-FR" dirty="0" err="1"/>
              <a:t>justo</a:t>
            </a:r>
            <a:r>
              <a:rPr lang="fr-FR" dirty="0"/>
              <a:t> </a:t>
            </a:r>
            <a:r>
              <a:rPr lang="fr-FR" dirty="0" err="1"/>
              <a:t>eget</a:t>
            </a:r>
            <a:r>
              <a:rPr lang="fr-FR" dirty="0"/>
              <a:t> </a:t>
            </a:r>
            <a:r>
              <a:rPr lang="fr-FR" dirty="0" err="1"/>
              <a:t>suscipit</a:t>
            </a:r>
            <a:r>
              <a:rPr lang="fr-FR" dirty="0"/>
              <a:t>. Duis cursus </a:t>
            </a:r>
            <a:r>
              <a:rPr lang="fr-FR" dirty="0" err="1"/>
              <a:t>lorem</a:t>
            </a:r>
            <a:r>
              <a:rPr lang="fr-FR" dirty="0"/>
              <a:t> </a:t>
            </a:r>
            <a:r>
              <a:rPr lang="fr-FR" dirty="0" err="1"/>
              <a:t>sit</a:t>
            </a:r>
            <a:r>
              <a:rPr lang="fr-FR" dirty="0"/>
              <a:t> </a:t>
            </a:r>
            <a:r>
              <a:rPr lang="fr-FR" dirty="0" err="1"/>
              <a:t>amet</a:t>
            </a:r>
            <a:r>
              <a:rPr lang="fr-FR" dirty="0"/>
              <a:t> </a:t>
            </a:r>
            <a:r>
              <a:rPr lang="fr-FR" dirty="0" err="1"/>
              <a:t>ornare</a:t>
            </a:r>
            <a:r>
              <a:rPr lang="fr-FR" dirty="0"/>
              <a:t> </a:t>
            </a:r>
            <a:r>
              <a:rPr lang="fr-FR" dirty="0" err="1"/>
              <a:t>tempus</a:t>
            </a:r>
            <a:r>
              <a:rPr lang="fr-FR" dirty="0"/>
              <a:t>. </a:t>
            </a:r>
            <a:r>
              <a:rPr lang="fr-FR" dirty="0" err="1"/>
              <a:t>Maecenas</a:t>
            </a:r>
            <a:r>
              <a:rPr lang="fr-FR" dirty="0"/>
              <a:t> </a:t>
            </a:r>
            <a:r>
              <a:rPr lang="fr-FR" dirty="0" err="1"/>
              <a:t>porttitor</a:t>
            </a:r>
            <a:r>
              <a:rPr lang="fr-FR" dirty="0"/>
              <a:t> id </a:t>
            </a:r>
            <a:r>
              <a:rPr lang="fr-FR" dirty="0" err="1"/>
              <a:t>tellus</a:t>
            </a:r>
            <a:r>
              <a:rPr lang="fr-FR" dirty="0"/>
              <a:t> ut </a:t>
            </a:r>
            <a:r>
              <a:rPr lang="fr-FR" dirty="0" err="1"/>
              <a:t>suscipit</a:t>
            </a:r>
            <a:r>
              <a:rPr lang="fr-FR" dirty="0"/>
              <a:t>. </a:t>
            </a:r>
            <a:r>
              <a:rPr lang="fr-FR" dirty="0" err="1"/>
              <a:t>Aenean</a:t>
            </a:r>
            <a:r>
              <a:rPr lang="fr-FR" dirty="0"/>
              <a:t> </a:t>
            </a:r>
            <a:r>
              <a:rPr lang="fr-FR" dirty="0" err="1"/>
              <a:t>elit</a:t>
            </a:r>
            <a:r>
              <a:rPr lang="fr-FR" dirty="0"/>
              <a:t> nunc, </a:t>
            </a:r>
            <a:r>
              <a:rPr lang="fr-FR" dirty="0" err="1"/>
              <a:t>porttitor</a:t>
            </a:r>
            <a:r>
              <a:rPr lang="fr-FR" dirty="0"/>
              <a:t> eu diam vitae, </a:t>
            </a:r>
            <a:r>
              <a:rPr lang="fr-FR" dirty="0" err="1"/>
              <a:t>sollicitudin</a:t>
            </a:r>
            <a:r>
              <a:rPr lang="fr-FR" dirty="0"/>
              <a:t> </a:t>
            </a:r>
            <a:r>
              <a:rPr lang="fr-FR" dirty="0" err="1"/>
              <a:t>ultricies</a:t>
            </a:r>
            <a:r>
              <a:rPr lang="fr-FR" dirty="0"/>
              <a:t> </a:t>
            </a:r>
            <a:r>
              <a:rPr lang="fr-FR" dirty="0" err="1"/>
              <a:t>nisi</a:t>
            </a:r>
            <a:r>
              <a:rPr lang="fr-FR" dirty="0"/>
              <a:t>. </a:t>
            </a:r>
            <a:endParaRPr lang="en-US" dirty="0"/>
          </a:p>
        </p:txBody>
      </p:sp>
      <p:sp>
        <p:nvSpPr>
          <p:cNvPr id="7" name="Title 1">
            <a:extLst>
              <a:ext uri="{FF2B5EF4-FFF2-40B4-BE49-F238E27FC236}">
                <a16:creationId xmlns:a16="http://schemas.microsoft.com/office/drawing/2014/main" id="{87D1D0B8-3D2E-4089-A449-CC56F040B1BE}"/>
              </a:ext>
            </a:extLst>
          </p:cNvPr>
          <p:cNvSpPr txBox="1">
            <a:spLocks/>
          </p:cNvSpPr>
          <p:nvPr userDrawn="1"/>
        </p:nvSpPr>
        <p:spPr>
          <a:xfrm>
            <a:off x="591383" y="936100"/>
            <a:ext cx="1008476" cy="1110076"/>
          </a:xfrm>
          <a:prstGeom prst="rect">
            <a:avLst/>
          </a:prstGeom>
        </p:spPr>
        <p:txBody>
          <a:bodyPr vert="horz" lIns="61141" tIns="30571" rIns="61141" bIns="30571" rtlCol="0" anchor="ctr">
            <a:noAutofit/>
          </a:bodyPr>
          <a:lstStyle>
            <a:lvl1pPr algn="ctr" defTabSz="1007943" rtl="0" eaLnBrk="1" latinLnBrk="0" hangingPunct="1">
              <a:lnSpc>
                <a:spcPct val="90000"/>
              </a:lnSpc>
              <a:spcBef>
                <a:spcPct val="0"/>
              </a:spcBef>
              <a:buNone/>
              <a:defRPr sz="2800" kern="1200">
                <a:solidFill>
                  <a:schemeClr val="bg1"/>
                </a:solidFill>
                <a:latin typeface="Playfair Display" pitchFamily="2" charset="0"/>
                <a:ea typeface="+mj-ea"/>
                <a:cs typeface="+mj-cs"/>
              </a:defRPr>
            </a:lvl1pPr>
          </a:lstStyle>
          <a:p>
            <a:pPr algn="ctr"/>
            <a:r>
              <a:rPr lang="en-US" sz="13373" dirty="0"/>
              <a:t>“</a:t>
            </a:r>
          </a:p>
        </p:txBody>
      </p:sp>
      <p:sp>
        <p:nvSpPr>
          <p:cNvPr id="9" name="Title 1">
            <a:extLst>
              <a:ext uri="{FF2B5EF4-FFF2-40B4-BE49-F238E27FC236}">
                <a16:creationId xmlns:a16="http://schemas.microsoft.com/office/drawing/2014/main" id="{6861FF4A-8BFC-4A75-94D3-C89C770E66D0}"/>
              </a:ext>
            </a:extLst>
          </p:cNvPr>
          <p:cNvSpPr txBox="1">
            <a:spLocks/>
          </p:cNvSpPr>
          <p:nvPr userDrawn="1"/>
        </p:nvSpPr>
        <p:spPr>
          <a:xfrm rot="10800000">
            <a:off x="10665264" y="4742708"/>
            <a:ext cx="1008476" cy="1110076"/>
          </a:xfrm>
          <a:prstGeom prst="rect">
            <a:avLst/>
          </a:prstGeom>
        </p:spPr>
        <p:txBody>
          <a:bodyPr vert="horz" lIns="61141" tIns="30571" rIns="61141" bIns="30571" rtlCol="0" anchor="ctr">
            <a:noAutofit/>
          </a:bodyPr>
          <a:lstStyle>
            <a:lvl1pPr algn="ctr" defTabSz="1007943" rtl="0" eaLnBrk="1" latinLnBrk="0" hangingPunct="1">
              <a:lnSpc>
                <a:spcPct val="90000"/>
              </a:lnSpc>
              <a:spcBef>
                <a:spcPct val="0"/>
              </a:spcBef>
              <a:buNone/>
              <a:defRPr sz="2800" kern="1200">
                <a:solidFill>
                  <a:schemeClr val="bg1"/>
                </a:solidFill>
                <a:latin typeface="Playfair Display" pitchFamily="2" charset="0"/>
                <a:ea typeface="+mj-ea"/>
                <a:cs typeface="+mj-cs"/>
              </a:defRPr>
            </a:lvl1pPr>
          </a:lstStyle>
          <a:p>
            <a:pPr algn="ctr"/>
            <a:r>
              <a:rPr lang="en-US" sz="13373" dirty="0"/>
              <a:t>“</a:t>
            </a:r>
          </a:p>
        </p:txBody>
      </p:sp>
    </p:spTree>
    <p:extLst>
      <p:ext uri="{BB962C8B-B14F-4D97-AF65-F5344CB8AC3E}">
        <p14:creationId xmlns:p14="http://schemas.microsoft.com/office/powerpoint/2010/main" val="3487246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age de citation 2">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2116002" y="871577"/>
            <a:ext cx="7960011" cy="5114854"/>
          </a:xfrm>
        </p:spPr>
        <p:txBody>
          <a:bodyPr anchor="ctr">
            <a:noAutofit/>
          </a:bodyPr>
          <a:lstStyle>
            <a:lvl1pPr algn="ctr">
              <a:defRPr sz="2000">
                <a:solidFill>
                  <a:srgbClr val="5693C9"/>
                </a:solidFill>
                <a:latin typeface="Playfair Display" pitchFamily="2" charset="0"/>
              </a:defRPr>
            </a:lvl1pPr>
          </a:lstStyle>
          <a:p>
            <a:r>
              <a:rPr lang="fr-FR" dirty="0"/>
              <a:t>Lorem ipsum </a:t>
            </a:r>
            <a:r>
              <a:rPr lang="fr-FR" dirty="0" err="1"/>
              <a:t>dolor</a:t>
            </a:r>
            <a:r>
              <a:rPr lang="fr-FR" dirty="0"/>
              <a:t> </a:t>
            </a:r>
            <a:r>
              <a:rPr lang="fr-FR" dirty="0" err="1"/>
              <a:t>sit</a:t>
            </a:r>
            <a:r>
              <a:rPr lang="fr-FR" dirty="0"/>
              <a:t> </a:t>
            </a:r>
            <a:r>
              <a:rPr lang="fr-FR" dirty="0" err="1"/>
              <a:t>amet</a:t>
            </a:r>
            <a:r>
              <a:rPr lang="fr-FR" dirty="0"/>
              <a:t>, </a:t>
            </a:r>
            <a:r>
              <a:rPr lang="fr-FR" dirty="0" err="1"/>
              <a:t>consectetur</a:t>
            </a:r>
            <a:r>
              <a:rPr lang="fr-FR" dirty="0"/>
              <a:t> </a:t>
            </a:r>
            <a:r>
              <a:rPr lang="fr-FR" dirty="0" err="1"/>
              <a:t>adipiscing</a:t>
            </a:r>
            <a:r>
              <a:rPr lang="fr-FR" dirty="0"/>
              <a:t> </a:t>
            </a:r>
            <a:r>
              <a:rPr lang="fr-FR" dirty="0" err="1"/>
              <a:t>elit</a:t>
            </a:r>
            <a:r>
              <a:rPr lang="fr-FR" dirty="0"/>
              <a:t>. </a:t>
            </a:r>
            <a:r>
              <a:rPr lang="fr-FR" dirty="0" err="1"/>
              <a:t>Curabitur</a:t>
            </a:r>
            <a:r>
              <a:rPr lang="fr-FR" dirty="0"/>
              <a:t> </a:t>
            </a:r>
            <a:r>
              <a:rPr lang="fr-FR" dirty="0" err="1"/>
              <a:t>vehicula</a:t>
            </a:r>
            <a:r>
              <a:rPr lang="fr-FR" dirty="0"/>
              <a:t> </a:t>
            </a:r>
            <a:r>
              <a:rPr lang="fr-FR" dirty="0" err="1"/>
              <a:t>ultrices</a:t>
            </a:r>
            <a:r>
              <a:rPr lang="fr-FR" dirty="0"/>
              <a:t> </a:t>
            </a:r>
            <a:r>
              <a:rPr lang="fr-FR" dirty="0" err="1"/>
              <a:t>purus</a:t>
            </a:r>
            <a:r>
              <a:rPr lang="fr-FR" dirty="0"/>
              <a:t> eu </a:t>
            </a:r>
            <a:r>
              <a:rPr lang="fr-FR" dirty="0" err="1"/>
              <a:t>feugiat</a:t>
            </a:r>
            <a:r>
              <a:rPr lang="fr-FR" dirty="0"/>
              <a:t>. </a:t>
            </a:r>
            <a:r>
              <a:rPr lang="fr-FR" dirty="0" err="1"/>
              <a:t>Praesent</a:t>
            </a:r>
            <a:r>
              <a:rPr lang="fr-FR" dirty="0"/>
              <a:t> </a:t>
            </a:r>
            <a:r>
              <a:rPr lang="fr-FR" dirty="0" err="1"/>
              <a:t>luctus</a:t>
            </a:r>
            <a:r>
              <a:rPr lang="fr-FR" dirty="0"/>
              <a:t> </a:t>
            </a:r>
            <a:r>
              <a:rPr lang="fr-FR" dirty="0" err="1"/>
              <a:t>lacus</a:t>
            </a:r>
            <a:r>
              <a:rPr lang="fr-FR" dirty="0"/>
              <a:t> vitae </a:t>
            </a:r>
            <a:r>
              <a:rPr lang="fr-FR" dirty="0" err="1"/>
              <a:t>dolor</a:t>
            </a:r>
            <a:r>
              <a:rPr lang="fr-FR" dirty="0"/>
              <a:t> </a:t>
            </a:r>
            <a:r>
              <a:rPr lang="fr-FR" dirty="0" err="1"/>
              <a:t>fermentum</a:t>
            </a:r>
            <a:r>
              <a:rPr lang="fr-FR" dirty="0"/>
              <a:t>, </a:t>
            </a:r>
            <a:r>
              <a:rPr lang="fr-FR" dirty="0" err="1"/>
              <a:t>vel</a:t>
            </a:r>
            <a:r>
              <a:rPr lang="fr-FR" dirty="0"/>
              <a:t> </a:t>
            </a:r>
            <a:r>
              <a:rPr lang="fr-FR" dirty="0" err="1"/>
              <a:t>fringilla</a:t>
            </a:r>
            <a:r>
              <a:rPr lang="fr-FR" dirty="0"/>
              <a:t> </a:t>
            </a:r>
            <a:r>
              <a:rPr lang="fr-FR" dirty="0" err="1"/>
              <a:t>quam</a:t>
            </a:r>
            <a:r>
              <a:rPr lang="fr-FR" dirty="0"/>
              <a:t> </a:t>
            </a:r>
            <a:r>
              <a:rPr lang="fr-FR" dirty="0" err="1"/>
              <a:t>congue</a:t>
            </a:r>
            <a:r>
              <a:rPr lang="fr-FR" dirty="0"/>
              <a:t>. Morbi </a:t>
            </a:r>
            <a:r>
              <a:rPr lang="fr-FR" dirty="0" err="1"/>
              <a:t>mattis</a:t>
            </a:r>
            <a:r>
              <a:rPr lang="fr-FR" dirty="0"/>
              <a:t> </a:t>
            </a:r>
            <a:r>
              <a:rPr lang="fr-FR" dirty="0" err="1"/>
              <a:t>suscipit</a:t>
            </a:r>
            <a:r>
              <a:rPr lang="fr-FR" dirty="0"/>
              <a:t> </a:t>
            </a:r>
            <a:r>
              <a:rPr lang="fr-FR" dirty="0" err="1"/>
              <a:t>justo</a:t>
            </a:r>
            <a:r>
              <a:rPr lang="fr-FR" dirty="0"/>
              <a:t> </a:t>
            </a:r>
            <a:r>
              <a:rPr lang="fr-FR" dirty="0" err="1"/>
              <a:t>eget</a:t>
            </a:r>
            <a:r>
              <a:rPr lang="fr-FR" dirty="0"/>
              <a:t> </a:t>
            </a:r>
            <a:r>
              <a:rPr lang="fr-FR" dirty="0" err="1"/>
              <a:t>suscipit</a:t>
            </a:r>
            <a:r>
              <a:rPr lang="fr-FR" dirty="0"/>
              <a:t>. Duis cursus </a:t>
            </a:r>
            <a:r>
              <a:rPr lang="fr-FR" dirty="0" err="1"/>
              <a:t>lorem</a:t>
            </a:r>
            <a:r>
              <a:rPr lang="fr-FR" dirty="0"/>
              <a:t> </a:t>
            </a:r>
            <a:r>
              <a:rPr lang="fr-FR" dirty="0" err="1"/>
              <a:t>sit</a:t>
            </a:r>
            <a:r>
              <a:rPr lang="fr-FR" dirty="0"/>
              <a:t> </a:t>
            </a:r>
            <a:r>
              <a:rPr lang="fr-FR" dirty="0" err="1"/>
              <a:t>amet</a:t>
            </a:r>
            <a:r>
              <a:rPr lang="fr-FR" dirty="0"/>
              <a:t> </a:t>
            </a:r>
            <a:r>
              <a:rPr lang="fr-FR" dirty="0" err="1"/>
              <a:t>ornare</a:t>
            </a:r>
            <a:r>
              <a:rPr lang="fr-FR" dirty="0"/>
              <a:t> </a:t>
            </a:r>
            <a:r>
              <a:rPr lang="fr-FR" dirty="0" err="1"/>
              <a:t>tempus</a:t>
            </a:r>
            <a:r>
              <a:rPr lang="fr-FR" dirty="0"/>
              <a:t>. </a:t>
            </a:r>
            <a:r>
              <a:rPr lang="fr-FR" dirty="0" err="1"/>
              <a:t>Maecenas</a:t>
            </a:r>
            <a:r>
              <a:rPr lang="fr-FR" dirty="0"/>
              <a:t> </a:t>
            </a:r>
            <a:r>
              <a:rPr lang="fr-FR" dirty="0" err="1"/>
              <a:t>porttitor</a:t>
            </a:r>
            <a:r>
              <a:rPr lang="fr-FR" dirty="0"/>
              <a:t> id </a:t>
            </a:r>
            <a:r>
              <a:rPr lang="fr-FR" dirty="0" err="1"/>
              <a:t>tellus</a:t>
            </a:r>
            <a:r>
              <a:rPr lang="fr-FR" dirty="0"/>
              <a:t> ut </a:t>
            </a:r>
            <a:r>
              <a:rPr lang="fr-FR" dirty="0" err="1"/>
              <a:t>suscipit</a:t>
            </a:r>
            <a:r>
              <a:rPr lang="fr-FR" dirty="0"/>
              <a:t>. </a:t>
            </a:r>
            <a:r>
              <a:rPr lang="fr-FR" dirty="0" err="1"/>
              <a:t>Aenean</a:t>
            </a:r>
            <a:r>
              <a:rPr lang="fr-FR" dirty="0"/>
              <a:t> </a:t>
            </a:r>
            <a:r>
              <a:rPr lang="fr-FR" dirty="0" err="1"/>
              <a:t>elit</a:t>
            </a:r>
            <a:r>
              <a:rPr lang="fr-FR" dirty="0"/>
              <a:t> nunc, </a:t>
            </a:r>
            <a:r>
              <a:rPr lang="fr-FR" dirty="0" err="1"/>
              <a:t>porttitor</a:t>
            </a:r>
            <a:r>
              <a:rPr lang="fr-FR" dirty="0"/>
              <a:t> eu diam vitae, </a:t>
            </a:r>
            <a:r>
              <a:rPr lang="fr-FR" dirty="0" err="1"/>
              <a:t>sollicitudin</a:t>
            </a:r>
            <a:r>
              <a:rPr lang="fr-FR" dirty="0"/>
              <a:t> </a:t>
            </a:r>
            <a:r>
              <a:rPr lang="fr-FR" dirty="0" err="1"/>
              <a:t>ultricies</a:t>
            </a:r>
            <a:r>
              <a:rPr lang="fr-FR" dirty="0"/>
              <a:t> </a:t>
            </a:r>
            <a:r>
              <a:rPr lang="fr-FR" dirty="0" err="1"/>
              <a:t>nisi</a:t>
            </a:r>
            <a:r>
              <a:rPr lang="fr-FR" dirty="0"/>
              <a:t>. </a:t>
            </a:r>
            <a:endParaRPr lang="en-US" dirty="0"/>
          </a:p>
        </p:txBody>
      </p:sp>
      <p:sp>
        <p:nvSpPr>
          <p:cNvPr id="7" name="Title 1">
            <a:extLst>
              <a:ext uri="{FF2B5EF4-FFF2-40B4-BE49-F238E27FC236}">
                <a16:creationId xmlns:a16="http://schemas.microsoft.com/office/drawing/2014/main" id="{87D1D0B8-3D2E-4089-A449-CC56F040B1BE}"/>
              </a:ext>
            </a:extLst>
          </p:cNvPr>
          <p:cNvSpPr txBox="1">
            <a:spLocks/>
          </p:cNvSpPr>
          <p:nvPr userDrawn="1"/>
        </p:nvSpPr>
        <p:spPr>
          <a:xfrm>
            <a:off x="591383" y="936100"/>
            <a:ext cx="1008476" cy="1110076"/>
          </a:xfrm>
          <a:prstGeom prst="rect">
            <a:avLst/>
          </a:prstGeom>
        </p:spPr>
        <p:txBody>
          <a:bodyPr vert="horz" lIns="61141" tIns="30571" rIns="61141" bIns="30571" rtlCol="0" anchor="ctr">
            <a:noAutofit/>
          </a:bodyPr>
          <a:lstStyle>
            <a:lvl1pPr algn="ctr" defTabSz="1007943" rtl="0" eaLnBrk="1" latinLnBrk="0" hangingPunct="1">
              <a:lnSpc>
                <a:spcPct val="90000"/>
              </a:lnSpc>
              <a:spcBef>
                <a:spcPct val="0"/>
              </a:spcBef>
              <a:buNone/>
              <a:defRPr sz="2800" kern="1200">
                <a:solidFill>
                  <a:schemeClr val="bg1"/>
                </a:solidFill>
                <a:latin typeface="Playfair Display" pitchFamily="2" charset="0"/>
                <a:ea typeface="+mj-ea"/>
                <a:cs typeface="+mj-cs"/>
              </a:defRPr>
            </a:lvl1pPr>
          </a:lstStyle>
          <a:p>
            <a:pPr algn="ctr"/>
            <a:r>
              <a:rPr lang="en-US" sz="13373" dirty="0">
                <a:solidFill>
                  <a:srgbClr val="5693C9"/>
                </a:solidFill>
              </a:rPr>
              <a:t>“</a:t>
            </a:r>
          </a:p>
        </p:txBody>
      </p:sp>
      <p:sp>
        <p:nvSpPr>
          <p:cNvPr id="9" name="Title 1">
            <a:extLst>
              <a:ext uri="{FF2B5EF4-FFF2-40B4-BE49-F238E27FC236}">
                <a16:creationId xmlns:a16="http://schemas.microsoft.com/office/drawing/2014/main" id="{6861FF4A-8BFC-4A75-94D3-C89C770E66D0}"/>
              </a:ext>
            </a:extLst>
          </p:cNvPr>
          <p:cNvSpPr txBox="1">
            <a:spLocks/>
          </p:cNvSpPr>
          <p:nvPr userDrawn="1"/>
        </p:nvSpPr>
        <p:spPr>
          <a:xfrm rot="10800000">
            <a:off x="10665264" y="4742708"/>
            <a:ext cx="1008476" cy="1110076"/>
          </a:xfrm>
          <a:prstGeom prst="rect">
            <a:avLst/>
          </a:prstGeom>
        </p:spPr>
        <p:txBody>
          <a:bodyPr vert="horz" lIns="61141" tIns="30571" rIns="61141" bIns="30571" rtlCol="0" anchor="ctr">
            <a:noAutofit/>
          </a:bodyPr>
          <a:lstStyle>
            <a:lvl1pPr algn="ctr" defTabSz="1007943" rtl="0" eaLnBrk="1" latinLnBrk="0" hangingPunct="1">
              <a:lnSpc>
                <a:spcPct val="90000"/>
              </a:lnSpc>
              <a:spcBef>
                <a:spcPct val="0"/>
              </a:spcBef>
              <a:buNone/>
              <a:defRPr sz="2800" kern="1200">
                <a:solidFill>
                  <a:schemeClr val="bg1"/>
                </a:solidFill>
                <a:latin typeface="Playfair Display" pitchFamily="2" charset="0"/>
                <a:ea typeface="+mj-ea"/>
                <a:cs typeface="+mj-cs"/>
              </a:defRPr>
            </a:lvl1pPr>
          </a:lstStyle>
          <a:p>
            <a:pPr algn="ctr"/>
            <a:r>
              <a:rPr lang="en-US" sz="13373" dirty="0">
                <a:solidFill>
                  <a:srgbClr val="5693C9"/>
                </a:solidFill>
              </a:rPr>
              <a:t>“</a:t>
            </a:r>
          </a:p>
        </p:txBody>
      </p:sp>
    </p:spTree>
    <p:extLst>
      <p:ext uri="{BB962C8B-B14F-4D97-AF65-F5344CB8AC3E}">
        <p14:creationId xmlns:p14="http://schemas.microsoft.com/office/powerpoint/2010/main" val="17637947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13" Type="http://schemas.openxmlformats.org/officeDocument/2006/relationships/slideLayout" Target="../slideLayouts/slideLayout30.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slideLayout" Target="../slideLayouts/slideLayout29.xml"/><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8.xml"/><Relationship Id="rId13" Type="http://schemas.openxmlformats.org/officeDocument/2006/relationships/slideLayout" Target="../slideLayouts/slideLayout43.xml"/><Relationship Id="rId3" Type="http://schemas.openxmlformats.org/officeDocument/2006/relationships/slideLayout" Target="../slideLayouts/slideLayout33.xml"/><Relationship Id="rId7" Type="http://schemas.openxmlformats.org/officeDocument/2006/relationships/slideLayout" Target="../slideLayouts/slideLayout37.xml"/><Relationship Id="rId12" Type="http://schemas.openxmlformats.org/officeDocument/2006/relationships/slideLayout" Target="../slideLayouts/slideLayout42.xml"/><Relationship Id="rId2" Type="http://schemas.openxmlformats.org/officeDocument/2006/relationships/slideLayout" Target="../slideLayouts/slideLayout32.xml"/><Relationship Id="rId1" Type="http://schemas.openxmlformats.org/officeDocument/2006/relationships/slideLayout" Target="../slideLayouts/slideLayout31.xml"/><Relationship Id="rId6" Type="http://schemas.openxmlformats.org/officeDocument/2006/relationships/slideLayout" Target="../slideLayouts/slideLayout36.xml"/><Relationship Id="rId11" Type="http://schemas.openxmlformats.org/officeDocument/2006/relationships/slideLayout" Target="../slideLayouts/slideLayout41.xml"/><Relationship Id="rId5" Type="http://schemas.openxmlformats.org/officeDocument/2006/relationships/slideLayout" Target="../slideLayouts/slideLayout35.xml"/><Relationship Id="rId10" Type="http://schemas.openxmlformats.org/officeDocument/2006/relationships/slideLayout" Target="../slideLayouts/slideLayout40.xml"/><Relationship Id="rId4" Type="http://schemas.openxmlformats.org/officeDocument/2006/relationships/slideLayout" Target="../slideLayouts/slideLayout34.xml"/><Relationship Id="rId9" Type="http://schemas.openxmlformats.org/officeDocument/2006/relationships/slideLayout" Target="../slideLayouts/slideLayout39.xml"/><Relationship Id="rId1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E786B453-40C5-485C-9E4D-A57FC9BA276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dirty="0"/>
              <a:t>TITRE</a:t>
            </a:r>
          </a:p>
        </p:txBody>
      </p:sp>
      <p:sp>
        <p:nvSpPr>
          <p:cNvPr id="3" name="Espace réservé du texte 2">
            <a:extLst>
              <a:ext uri="{FF2B5EF4-FFF2-40B4-BE49-F238E27FC236}">
                <a16:creationId xmlns:a16="http://schemas.microsoft.com/office/drawing/2014/main" id="{EE3DD449-CABE-4B08-9577-3200BD00246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dirty="0"/>
              <a:t>Texte</a:t>
            </a:r>
          </a:p>
        </p:txBody>
      </p:sp>
      <p:sp>
        <p:nvSpPr>
          <p:cNvPr id="4" name="Espace réservé de la date 3">
            <a:extLst>
              <a:ext uri="{FF2B5EF4-FFF2-40B4-BE49-F238E27FC236}">
                <a16:creationId xmlns:a16="http://schemas.microsoft.com/office/drawing/2014/main" id="{A180FAF2-90E8-422A-A1DD-547CF374D96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solidFill>
                <a:latin typeface="+mj-lt"/>
              </a:defRPr>
            </a:lvl1pPr>
          </a:lstStyle>
          <a:p>
            <a:fld id="{32303CF9-AE8D-473C-98B4-EEA6841FA8F6}" type="datetime1">
              <a:rPr lang="fr-FR" smtClean="0"/>
              <a:t>04/09/2024</a:t>
            </a:fld>
            <a:endParaRPr lang="fr-FR" dirty="0"/>
          </a:p>
        </p:txBody>
      </p:sp>
      <p:sp>
        <p:nvSpPr>
          <p:cNvPr id="5" name="Espace réservé du pied de page 4">
            <a:extLst>
              <a:ext uri="{FF2B5EF4-FFF2-40B4-BE49-F238E27FC236}">
                <a16:creationId xmlns:a16="http://schemas.microsoft.com/office/drawing/2014/main" id="{A1BD9933-0EE3-488F-8D34-6E031E8FFB4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solidFill>
                <a:latin typeface="+mj-lt"/>
              </a:defRPr>
            </a:lvl1pPr>
          </a:lstStyle>
          <a:p>
            <a:r>
              <a:rPr lang="fr-FR"/>
              <a:t>Fédération Hospitalière de France Normandie</a:t>
            </a:r>
            <a:endParaRPr lang="fr-FR" dirty="0"/>
          </a:p>
        </p:txBody>
      </p:sp>
      <p:sp>
        <p:nvSpPr>
          <p:cNvPr id="6" name="Espace réservé du numéro de diapositive 5">
            <a:extLst>
              <a:ext uri="{FF2B5EF4-FFF2-40B4-BE49-F238E27FC236}">
                <a16:creationId xmlns:a16="http://schemas.microsoft.com/office/drawing/2014/main" id="{1819FB1B-9F8C-491F-B245-BF16DF85F75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solidFill>
                <a:latin typeface="+mj-lt"/>
              </a:defRPr>
            </a:lvl1pPr>
          </a:lstStyle>
          <a:p>
            <a:fld id="{7D6BFBFA-4989-4267-AD4F-9FD389B73350}" type="slidenum">
              <a:rPr lang="fr-FR" smtClean="0"/>
              <a:pPr/>
              <a:t>‹N°›</a:t>
            </a:fld>
            <a:endParaRPr lang="fr-FR" dirty="0"/>
          </a:p>
        </p:txBody>
      </p:sp>
    </p:spTree>
    <p:extLst>
      <p:ext uri="{BB962C8B-B14F-4D97-AF65-F5344CB8AC3E}">
        <p14:creationId xmlns:p14="http://schemas.microsoft.com/office/powerpoint/2010/main" val="96703683"/>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61" r:id="rId3"/>
    <p:sldLayoutId id="2147483662" r:id="rId4"/>
    <p:sldLayoutId id="2147483650" r:id="rId5"/>
    <p:sldLayoutId id="2147483663" r:id="rId6"/>
    <p:sldLayoutId id="2147483664" r:id="rId7"/>
    <p:sldLayoutId id="2147483665" r:id="rId8"/>
    <p:sldLayoutId id="2147483666" r:id="rId9"/>
    <p:sldLayoutId id="2147483673" r:id="rId10"/>
    <p:sldLayoutId id="2147483671" r:id="rId11"/>
    <p:sldLayoutId id="2147483667" r:id="rId12"/>
    <p:sldLayoutId id="2147483672" r:id="rId13"/>
    <p:sldLayoutId id="2147483668" r:id="rId14"/>
    <p:sldLayoutId id="2147483669" r:id="rId15"/>
    <p:sldLayoutId id="2147483674" r:id="rId16"/>
    <p:sldLayoutId id="2147483675" r:id="rId17"/>
  </p:sldLayoutIdLst>
  <p:hf hdr="0"/>
  <p:txStyles>
    <p:titleStyle>
      <a:lvl1pPr algn="l" defTabSz="914400" rtl="0" eaLnBrk="1" latinLnBrk="0" hangingPunct="1">
        <a:lnSpc>
          <a:spcPct val="90000"/>
        </a:lnSpc>
        <a:spcBef>
          <a:spcPct val="0"/>
        </a:spcBef>
        <a:buNone/>
        <a:defRPr sz="3000" b="1" kern="1200">
          <a:solidFill>
            <a:srgbClr val="005A9D"/>
          </a:solidFill>
          <a:latin typeface="+mj-lt"/>
          <a:ea typeface="+mj-ea"/>
          <a:cs typeface="+mj-cs"/>
        </a:defRPr>
      </a:lvl1pPr>
    </p:titleStyle>
    <p:bodyStyle>
      <a:lvl1pPr marL="0" indent="0" algn="l" defTabSz="914400" rtl="0" eaLnBrk="1" latinLnBrk="0" hangingPunct="1">
        <a:lnSpc>
          <a:spcPct val="90000"/>
        </a:lnSpc>
        <a:spcBef>
          <a:spcPts val="1000"/>
        </a:spcBef>
        <a:buFont typeface="+mj-lt"/>
        <a:buNone/>
        <a:defRPr sz="1800" kern="1200">
          <a:solidFill>
            <a:schemeClr val="tx1"/>
          </a:solidFill>
          <a:latin typeface="+mj-lt"/>
          <a:ea typeface="+mn-ea"/>
          <a:cs typeface="+mn-cs"/>
        </a:defRPr>
      </a:lvl1pPr>
      <a:lvl2pPr marL="800100" indent="-342900" algn="l" defTabSz="914400" rtl="0" eaLnBrk="1" latinLnBrk="0" hangingPunct="1">
        <a:lnSpc>
          <a:spcPct val="90000"/>
        </a:lnSpc>
        <a:spcBef>
          <a:spcPts val="500"/>
        </a:spcBef>
        <a:buFont typeface="+mj-lt"/>
        <a:buAutoNum type="alphaUcPeriod"/>
        <a:defRPr sz="1800" kern="1200">
          <a:solidFill>
            <a:schemeClr val="tx1"/>
          </a:solidFill>
          <a:latin typeface="+mn-lt"/>
          <a:ea typeface="+mn-ea"/>
          <a:cs typeface="+mn-cs"/>
        </a:defRPr>
      </a:lvl2pPr>
      <a:lvl3pPr marL="1257300" indent="-342900" algn="l" defTabSz="914400" rtl="0" eaLnBrk="1" latinLnBrk="0" hangingPunct="1">
        <a:lnSpc>
          <a:spcPct val="90000"/>
        </a:lnSpc>
        <a:spcBef>
          <a:spcPts val="500"/>
        </a:spcBef>
        <a:buFont typeface="+mj-lt"/>
        <a:buAutoNum type="arabicPeriod"/>
        <a:defRPr sz="1800" kern="1200">
          <a:solidFill>
            <a:schemeClr val="tx1"/>
          </a:solidFill>
          <a:latin typeface="+mn-lt"/>
          <a:ea typeface="+mn-ea"/>
          <a:cs typeface="+mn-cs"/>
        </a:defRPr>
      </a:lvl3pPr>
      <a:lvl4pPr marL="1714500" indent="-342900" algn="l" defTabSz="914400" rtl="0" eaLnBrk="1" latinLnBrk="0" hangingPunct="1">
        <a:lnSpc>
          <a:spcPct val="90000"/>
        </a:lnSpc>
        <a:spcBef>
          <a:spcPts val="500"/>
        </a:spcBef>
        <a:buFont typeface="+mj-lt"/>
        <a:buAutoNum type="alphaLcPeriod"/>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gradFill>
          <a:gsLst>
            <a:gs pos="33000">
              <a:srgbClr val="5693C9"/>
            </a:gs>
            <a:gs pos="83000">
              <a:srgbClr val="005A9D"/>
            </a:gs>
          </a:gsLst>
          <a:lin ang="1800000" scaled="0"/>
        </a:gra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54D63C3C-D296-4F80-93BF-A91DE18C0E85}"/>
              </a:ext>
            </a:extLst>
          </p:cNvPr>
          <p:cNvSpPr/>
          <p:nvPr userDrawn="1"/>
        </p:nvSpPr>
        <p:spPr>
          <a:xfrm>
            <a:off x="362174" y="365125"/>
            <a:ext cx="11467651" cy="612775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Espace réservé du titre 1">
            <a:extLst>
              <a:ext uri="{FF2B5EF4-FFF2-40B4-BE49-F238E27FC236}">
                <a16:creationId xmlns:a16="http://schemas.microsoft.com/office/drawing/2014/main" id="{741BDDFE-0C71-4E6E-A169-CB2FA2A6E70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dirty="0"/>
              <a:t>MODIFIEZ LE STYLE DU TITRE</a:t>
            </a:r>
          </a:p>
        </p:txBody>
      </p:sp>
      <p:sp>
        <p:nvSpPr>
          <p:cNvPr id="3" name="Espace réservé du texte 2">
            <a:extLst>
              <a:ext uri="{FF2B5EF4-FFF2-40B4-BE49-F238E27FC236}">
                <a16:creationId xmlns:a16="http://schemas.microsoft.com/office/drawing/2014/main" id="{7E595399-5BCB-4731-B4D4-654B5F1AB69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5" name="Espace réservé du pied de page 4">
            <a:extLst>
              <a:ext uri="{FF2B5EF4-FFF2-40B4-BE49-F238E27FC236}">
                <a16:creationId xmlns:a16="http://schemas.microsoft.com/office/drawing/2014/main" id="{C539E7BC-FB52-422F-9982-021BBD0F8F2F}"/>
              </a:ext>
            </a:extLst>
          </p:cNvPr>
          <p:cNvSpPr>
            <a:spLocks noGrp="1"/>
          </p:cNvSpPr>
          <p:nvPr>
            <p:ph type="ftr" sz="quarter" idx="3"/>
          </p:nvPr>
        </p:nvSpPr>
        <p:spPr>
          <a:xfrm>
            <a:off x="4014394" y="6492875"/>
            <a:ext cx="4163209" cy="365125"/>
          </a:xfrm>
          <a:prstGeom prst="rect">
            <a:avLst/>
          </a:prstGeom>
        </p:spPr>
        <p:txBody>
          <a:bodyPr vert="horz" lIns="91440" tIns="45720" rIns="91440" bIns="45720" rtlCol="0" anchor="ctr"/>
          <a:lstStyle>
            <a:lvl1pPr algn="ctr">
              <a:defRPr sz="1200" b="1">
                <a:solidFill>
                  <a:schemeClr val="bg1"/>
                </a:solidFill>
                <a:latin typeface="+mj-lt"/>
              </a:defRPr>
            </a:lvl1pPr>
          </a:lstStyle>
          <a:p>
            <a:r>
              <a:rPr lang="fr-FR" dirty="0"/>
              <a:t>Fédération Hospitalière de France Normandie</a:t>
            </a:r>
          </a:p>
        </p:txBody>
      </p:sp>
    </p:spTree>
    <p:extLst>
      <p:ext uri="{BB962C8B-B14F-4D97-AF65-F5344CB8AC3E}">
        <p14:creationId xmlns:p14="http://schemas.microsoft.com/office/powerpoint/2010/main" val="4004650948"/>
      </p:ext>
    </p:extLst>
  </p:cSld>
  <p:clrMap bg1="lt1" tx1="dk1" bg2="lt2" tx2="dk2" accent1="accent1" accent2="accent2" accent3="accent3" accent4="accent4" accent5="accent5" accent6="accent6" hlink="hlink" folHlink="folHlink"/>
  <p:sldLayoutIdLst>
    <p:sldLayoutId id="2147483681" r:id="rId1"/>
    <p:sldLayoutId id="2147483677" r:id="rId2"/>
    <p:sldLayoutId id="2147483678" r:id="rId3"/>
    <p:sldLayoutId id="2147483679" r:id="rId4"/>
    <p:sldLayoutId id="2147483680" r:id="rId5"/>
    <p:sldLayoutId id="2147483682" r:id="rId6"/>
    <p:sldLayoutId id="2147483683" r:id="rId7"/>
    <p:sldLayoutId id="2147483684" r:id="rId8"/>
    <p:sldLayoutId id="2147483685" r:id="rId9"/>
    <p:sldLayoutId id="2147483686" r:id="rId10"/>
    <p:sldLayoutId id="2147483687" r:id="rId11"/>
    <p:sldLayoutId id="2147483688" r:id="rId12"/>
    <p:sldLayoutId id="2147483689" r:id="rId13"/>
  </p:sldLayoutIdLst>
  <p:hf hdr="0"/>
  <p:txStyles>
    <p:titleStyle>
      <a:lvl1pPr algn="l" defTabSz="914400" rtl="0" eaLnBrk="1" latinLnBrk="0" hangingPunct="1">
        <a:lnSpc>
          <a:spcPct val="90000"/>
        </a:lnSpc>
        <a:spcBef>
          <a:spcPct val="0"/>
        </a:spcBef>
        <a:buNone/>
        <a:defRPr sz="3000" b="1" kern="1200">
          <a:solidFill>
            <a:schemeClr val="tx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j-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j-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j-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E786B453-40C5-485C-9E4D-A57FC9BA276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dirty="0"/>
              <a:t>TITRE</a:t>
            </a:r>
          </a:p>
        </p:txBody>
      </p:sp>
      <p:sp>
        <p:nvSpPr>
          <p:cNvPr id="3" name="Espace réservé du texte 2">
            <a:extLst>
              <a:ext uri="{FF2B5EF4-FFF2-40B4-BE49-F238E27FC236}">
                <a16:creationId xmlns:a16="http://schemas.microsoft.com/office/drawing/2014/main" id="{EE3DD449-CABE-4B08-9577-3200BD00246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dirty="0"/>
              <a:t>Texte</a:t>
            </a:r>
          </a:p>
        </p:txBody>
      </p:sp>
      <p:sp>
        <p:nvSpPr>
          <p:cNvPr id="4" name="Espace réservé de la date 3">
            <a:extLst>
              <a:ext uri="{FF2B5EF4-FFF2-40B4-BE49-F238E27FC236}">
                <a16:creationId xmlns:a16="http://schemas.microsoft.com/office/drawing/2014/main" id="{A180FAF2-90E8-422A-A1DD-547CF374D96E}"/>
              </a:ext>
            </a:extLst>
          </p:cNvPr>
          <p:cNvSpPr>
            <a:spLocks noGrp="1"/>
          </p:cNvSpPr>
          <p:nvPr>
            <p:ph type="dt" sz="half" idx="2"/>
          </p:nvPr>
        </p:nvSpPr>
        <p:spPr>
          <a:xfrm>
            <a:off x="4724400" y="6356350"/>
            <a:ext cx="2743200" cy="365125"/>
          </a:xfrm>
          <a:prstGeom prst="rect">
            <a:avLst/>
          </a:prstGeom>
        </p:spPr>
        <p:txBody>
          <a:bodyPr vert="horz" lIns="91440" tIns="45720" rIns="91440" bIns="45720" rtlCol="0" anchor="ctr"/>
          <a:lstStyle>
            <a:lvl1pPr algn="ctr">
              <a:defRPr sz="1200">
                <a:solidFill>
                  <a:schemeClr val="tx1"/>
                </a:solidFill>
                <a:latin typeface="+mj-lt"/>
              </a:defRPr>
            </a:lvl1pPr>
          </a:lstStyle>
          <a:p>
            <a:fld id="{32303CF9-AE8D-473C-98B4-EEA6841FA8F6}" type="datetime1">
              <a:rPr lang="fr-FR" smtClean="0"/>
              <a:pPr/>
              <a:t>04/09/2024</a:t>
            </a:fld>
            <a:endParaRPr lang="fr-FR" dirty="0"/>
          </a:p>
        </p:txBody>
      </p:sp>
      <p:sp>
        <p:nvSpPr>
          <p:cNvPr id="6" name="Espace réservé du numéro de diapositive 5">
            <a:extLst>
              <a:ext uri="{FF2B5EF4-FFF2-40B4-BE49-F238E27FC236}">
                <a16:creationId xmlns:a16="http://schemas.microsoft.com/office/drawing/2014/main" id="{1819FB1B-9F8C-491F-B245-BF16DF85F75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solidFill>
                <a:latin typeface="+mj-lt"/>
              </a:defRPr>
            </a:lvl1pPr>
          </a:lstStyle>
          <a:p>
            <a:fld id="{7D6BFBFA-4989-4267-AD4F-9FD389B73350}" type="slidenum">
              <a:rPr lang="fr-FR" smtClean="0"/>
              <a:pPr/>
              <a:t>‹N°›</a:t>
            </a:fld>
            <a:endParaRPr lang="fr-FR" dirty="0"/>
          </a:p>
        </p:txBody>
      </p:sp>
    </p:spTree>
    <p:extLst>
      <p:ext uri="{BB962C8B-B14F-4D97-AF65-F5344CB8AC3E}">
        <p14:creationId xmlns:p14="http://schemas.microsoft.com/office/powerpoint/2010/main" val="2623818042"/>
      </p:ext>
    </p:extLst>
  </p:cSld>
  <p:clrMap bg1="lt1" tx1="dk1" bg2="lt2" tx2="dk2" accent1="accent1" accent2="accent2" accent3="accent3" accent4="accent4" accent5="accent5" accent6="accent6" hlink="hlink" folHlink="folHlink"/>
  <p:sldLayoutIdLst>
    <p:sldLayoutId id="2147483691" r:id="rId1"/>
    <p:sldLayoutId id="2147483693" r:id="rId2"/>
    <p:sldLayoutId id="2147483694" r:id="rId3"/>
    <p:sldLayoutId id="2147483695" r:id="rId4"/>
    <p:sldLayoutId id="2147483697" r:id="rId5"/>
    <p:sldLayoutId id="2147483699" r:id="rId6"/>
    <p:sldLayoutId id="2147483700" r:id="rId7"/>
    <p:sldLayoutId id="2147483701" r:id="rId8"/>
    <p:sldLayoutId id="2147483702" r:id="rId9"/>
    <p:sldLayoutId id="2147483703" r:id="rId10"/>
    <p:sldLayoutId id="2147483704" r:id="rId11"/>
    <p:sldLayoutId id="2147483705" r:id="rId12"/>
    <p:sldLayoutId id="2147483707" r:id="rId13"/>
  </p:sldLayoutIdLst>
  <p:hf hdr="0"/>
  <p:txStyles>
    <p:titleStyle>
      <a:lvl1pPr algn="l" defTabSz="914400" rtl="0" eaLnBrk="1" latinLnBrk="0" hangingPunct="1">
        <a:lnSpc>
          <a:spcPct val="90000"/>
        </a:lnSpc>
        <a:spcBef>
          <a:spcPct val="0"/>
        </a:spcBef>
        <a:buNone/>
        <a:defRPr sz="3000" b="1" kern="1200">
          <a:solidFill>
            <a:srgbClr val="005A9D"/>
          </a:solidFill>
          <a:latin typeface="+mj-lt"/>
          <a:ea typeface="+mj-ea"/>
          <a:cs typeface="+mj-cs"/>
        </a:defRPr>
      </a:lvl1pPr>
    </p:titleStyle>
    <p:bodyStyle>
      <a:lvl1pPr marL="0" indent="0" algn="l" defTabSz="914400" rtl="0" eaLnBrk="1" latinLnBrk="0" hangingPunct="1">
        <a:lnSpc>
          <a:spcPct val="90000"/>
        </a:lnSpc>
        <a:spcBef>
          <a:spcPts val="1000"/>
        </a:spcBef>
        <a:buFont typeface="+mj-lt"/>
        <a:buNone/>
        <a:defRPr sz="1800" kern="1200">
          <a:solidFill>
            <a:schemeClr val="tx1"/>
          </a:solidFill>
          <a:latin typeface="+mj-lt"/>
          <a:ea typeface="+mn-ea"/>
          <a:cs typeface="+mn-cs"/>
        </a:defRPr>
      </a:lvl1pPr>
      <a:lvl2pPr marL="800100" indent="-342900" algn="l" defTabSz="914400" rtl="0" eaLnBrk="1" latinLnBrk="0" hangingPunct="1">
        <a:lnSpc>
          <a:spcPct val="90000"/>
        </a:lnSpc>
        <a:spcBef>
          <a:spcPts val="500"/>
        </a:spcBef>
        <a:buFont typeface="+mj-lt"/>
        <a:buAutoNum type="alphaUcPeriod"/>
        <a:defRPr sz="1800" kern="1200">
          <a:solidFill>
            <a:schemeClr val="tx1"/>
          </a:solidFill>
          <a:latin typeface="+mn-lt"/>
          <a:ea typeface="+mn-ea"/>
          <a:cs typeface="+mn-cs"/>
        </a:defRPr>
      </a:lvl2pPr>
      <a:lvl3pPr marL="1257300" indent="-342900" algn="l" defTabSz="914400" rtl="0" eaLnBrk="1" latinLnBrk="0" hangingPunct="1">
        <a:lnSpc>
          <a:spcPct val="90000"/>
        </a:lnSpc>
        <a:spcBef>
          <a:spcPts val="500"/>
        </a:spcBef>
        <a:buFont typeface="+mj-lt"/>
        <a:buAutoNum type="arabicPeriod"/>
        <a:defRPr sz="1800" kern="1200">
          <a:solidFill>
            <a:schemeClr val="tx1"/>
          </a:solidFill>
          <a:latin typeface="+mn-lt"/>
          <a:ea typeface="+mn-ea"/>
          <a:cs typeface="+mn-cs"/>
        </a:defRPr>
      </a:lvl3pPr>
      <a:lvl4pPr marL="1714500" indent="-342900" algn="l" defTabSz="914400" rtl="0" eaLnBrk="1" latinLnBrk="0" hangingPunct="1">
        <a:lnSpc>
          <a:spcPct val="90000"/>
        </a:lnSpc>
        <a:spcBef>
          <a:spcPts val="500"/>
        </a:spcBef>
        <a:buFont typeface="+mj-lt"/>
        <a:buAutoNum type="alphaLcPeriod"/>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5C2F934-610D-4BB4-BF80-FEBC012366EA}"/>
              </a:ext>
            </a:extLst>
          </p:cNvPr>
          <p:cNvSpPr>
            <a:spLocks noGrp="1"/>
          </p:cNvSpPr>
          <p:nvPr>
            <p:ph type="ctrTitle"/>
          </p:nvPr>
        </p:nvSpPr>
        <p:spPr>
          <a:xfrm>
            <a:off x="1342238" y="1583758"/>
            <a:ext cx="9507523" cy="2387600"/>
          </a:xfrm>
        </p:spPr>
        <p:txBody>
          <a:bodyPr>
            <a:normAutofit fontScale="90000"/>
          </a:bodyPr>
          <a:lstStyle/>
          <a:p>
            <a:r>
              <a:rPr lang="fr-FR" dirty="0"/>
              <a:t>Conclusion </a:t>
            </a:r>
            <a:br>
              <a:rPr lang="fr-FR" dirty="0"/>
            </a:br>
            <a:r>
              <a:rPr lang="fr-FR" dirty="0"/>
              <a:t>du séminaire stratégique FHF Normandie</a:t>
            </a:r>
          </a:p>
        </p:txBody>
      </p:sp>
      <p:sp>
        <p:nvSpPr>
          <p:cNvPr id="3" name="Sous-titre 2">
            <a:extLst>
              <a:ext uri="{FF2B5EF4-FFF2-40B4-BE49-F238E27FC236}">
                <a16:creationId xmlns:a16="http://schemas.microsoft.com/office/drawing/2014/main" id="{FBE8AA80-7DDE-44EF-85BA-77EBE23C0459}"/>
              </a:ext>
            </a:extLst>
          </p:cNvPr>
          <p:cNvSpPr>
            <a:spLocks noGrp="1"/>
          </p:cNvSpPr>
          <p:nvPr>
            <p:ph type="subTitle" idx="1"/>
          </p:nvPr>
        </p:nvSpPr>
        <p:spPr>
          <a:xfrm>
            <a:off x="1524000" y="4102216"/>
            <a:ext cx="9144000" cy="956345"/>
          </a:xfrm>
        </p:spPr>
        <p:txBody>
          <a:bodyPr>
            <a:normAutofit/>
          </a:bodyPr>
          <a:lstStyle/>
          <a:p>
            <a:r>
              <a:rPr lang="fr-FR" sz="2400" dirty="0"/>
              <a:t>L’avenir du service public de santé </a:t>
            </a:r>
          </a:p>
          <a:p>
            <a:r>
              <a:rPr lang="fr-FR" sz="2400" dirty="0"/>
              <a:t>et médico-social normand</a:t>
            </a:r>
          </a:p>
        </p:txBody>
      </p:sp>
    </p:spTree>
    <p:extLst>
      <p:ext uri="{BB962C8B-B14F-4D97-AF65-F5344CB8AC3E}">
        <p14:creationId xmlns:p14="http://schemas.microsoft.com/office/powerpoint/2010/main" val="12211902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18332BE-65B5-4274-9E1E-19EFE4FEFDE9}"/>
              </a:ext>
            </a:extLst>
          </p:cNvPr>
          <p:cNvSpPr>
            <a:spLocks noGrp="1"/>
          </p:cNvSpPr>
          <p:nvPr>
            <p:ph type="title"/>
          </p:nvPr>
        </p:nvSpPr>
        <p:spPr>
          <a:xfrm>
            <a:off x="838200" y="2555583"/>
            <a:ext cx="10515600" cy="873417"/>
          </a:xfrm>
        </p:spPr>
        <p:txBody>
          <a:bodyPr>
            <a:noAutofit/>
          </a:bodyPr>
          <a:lstStyle/>
          <a:p>
            <a:r>
              <a:rPr lang="fr-FR" sz="4400" dirty="0"/>
              <a:t>1. Quel avenir pour </a:t>
            </a:r>
            <a:br>
              <a:rPr lang="fr-FR" sz="4400" dirty="0"/>
            </a:br>
            <a:r>
              <a:rPr lang="fr-FR" sz="4400" dirty="0"/>
              <a:t>le service public médico-social ?</a:t>
            </a:r>
          </a:p>
        </p:txBody>
      </p:sp>
      <p:sp>
        <p:nvSpPr>
          <p:cNvPr id="3" name="Espace réservé du texte 2">
            <a:extLst>
              <a:ext uri="{FF2B5EF4-FFF2-40B4-BE49-F238E27FC236}">
                <a16:creationId xmlns:a16="http://schemas.microsoft.com/office/drawing/2014/main" id="{F959762C-23A0-490B-BDD8-8CCAA03121A8}"/>
              </a:ext>
            </a:extLst>
          </p:cNvPr>
          <p:cNvSpPr>
            <a:spLocks noGrp="1"/>
          </p:cNvSpPr>
          <p:nvPr>
            <p:ph type="body" idx="1"/>
          </p:nvPr>
        </p:nvSpPr>
        <p:spPr>
          <a:xfrm>
            <a:off x="2127660" y="3654260"/>
            <a:ext cx="7936681" cy="527181"/>
          </a:xfrm>
        </p:spPr>
        <p:txBody>
          <a:bodyPr>
            <a:normAutofit fontScale="92500" lnSpcReduction="20000"/>
          </a:bodyPr>
          <a:lstStyle/>
          <a:p>
            <a:r>
              <a:rPr lang="fr-FR" sz="2200" dirty="0"/>
              <a:t>Valorisation des forces et opportunités du secteur et appréhension des faiblesses et menaces du service public médico-social </a:t>
            </a:r>
          </a:p>
          <a:p>
            <a:endParaRPr lang="fr-FR" sz="1800" dirty="0"/>
          </a:p>
        </p:txBody>
      </p:sp>
      <p:sp>
        <p:nvSpPr>
          <p:cNvPr id="4" name="Espace réservé du texte 3">
            <a:extLst>
              <a:ext uri="{FF2B5EF4-FFF2-40B4-BE49-F238E27FC236}">
                <a16:creationId xmlns:a16="http://schemas.microsoft.com/office/drawing/2014/main" id="{0D755414-FBE4-4353-8ED0-9CE92542E31A}"/>
              </a:ext>
            </a:extLst>
          </p:cNvPr>
          <p:cNvSpPr>
            <a:spLocks noGrp="1"/>
          </p:cNvSpPr>
          <p:nvPr>
            <p:ph type="body" idx="10"/>
          </p:nvPr>
        </p:nvSpPr>
        <p:spPr>
          <a:xfrm>
            <a:off x="2203158" y="4406701"/>
            <a:ext cx="7785683" cy="596282"/>
          </a:xfrm>
        </p:spPr>
        <p:txBody>
          <a:bodyPr>
            <a:normAutofit/>
          </a:bodyPr>
          <a:lstStyle/>
          <a:p>
            <a:r>
              <a:rPr lang="fr-FR" sz="1600" b="1" dirty="0"/>
              <a:t>Avec les directeurs et représentants médicaux travaillant dans les établissements sociaux et médico-sociaux publics normands</a:t>
            </a:r>
          </a:p>
          <a:p>
            <a:endParaRPr lang="fr-FR" dirty="0"/>
          </a:p>
        </p:txBody>
      </p:sp>
    </p:spTree>
    <p:extLst>
      <p:ext uri="{BB962C8B-B14F-4D97-AF65-F5344CB8AC3E}">
        <p14:creationId xmlns:p14="http://schemas.microsoft.com/office/powerpoint/2010/main" val="17816527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C6DC393-871C-4FBB-97CB-37A5440F8B55}"/>
              </a:ext>
            </a:extLst>
          </p:cNvPr>
          <p:cNvSpPr>
            <a:spLocks noGrp="1"/>
          </p:cNvSpPr>
          <p:nvPr>
            <p:ph type="title"/>
          </p:nvPr>
        </p:nvSpPr>
        <p:spPr>
          <a:xfrm>
            <a:off x="838088" y="365126"/>
            <a:ext cx="10515712" cy="754548"/>
          </a:xfrm>
        </p:spPr>
        <p:txBody>
          <a:bodyPr>
            <a:noAutofit/>
          </a:bodyPr>
          <a:lstStyle/>
          <a:p>
            <a:r>
              <a:rPr lang="fr-FR" sz="2800" b="0" u="sng" dirty="0"/>
              <a:t>ACTIONS AU VU DES </a:t>
            </a:r>
            <a:r>
              <a:rPr lang="fr-FR" sz="2800" u="sng" dirty="0"/>
              <a:t>FAIBLESSES </a:t>
            </a:r>
            <a:r>
              <a:rPr lang="fr-FR" sz="2800" b="0" u="sng" dirty="0"/>
              <a:t>PERÇUES DES ESMS PUBLICS </a:t>
            </a:r>
            <a:endParaRPr lang="fr-FR" sz="2400" b="0" dirty="0"/>
          </a:p>
        </p:txBody>
      </p:sp>
      <p:sp>
        <p:nvSpPr>
          <p:cNvPr id="3" name="Espace réservé de la date 2">
            <a:extLst>
              <a:ext uri="{FF2B5EF4-FFF2-40B4-BE49-F238E27FC236}">
                <a16:creationId xmlns:a16="http://schemas.microsoft.com/office/drawing/2014/main" id="{1EC9159E-3ECD-41B2-8BDC-DC44E263BF08}"/>
              </a:ext>
            </a:extLst>
          </p:cNvPr>
          <p:cNvSpPr>
            <a:spLocks noGrp="1"/>
          </p:cNvSpPr>
          <p:nvPr>
            <p:ph type="dt" sz="half" idx="10"/>
          </p:nvPr>
        </p:nvSpPr>
        <p:spPr/>
        <p:txBody>
          <a:bodyPr/>
          <a:lstStyle/>
          <a:p>
            <a:fld id="{C8D195BF-704D-480C-94D0-903828DEF488}" type="datetime1">
              <a:rPr lang="fr-FR" smtClean="0"/>
              <a:t>04/09/2024</a:t>
            </a:fld>
            <a:endParaRPr lang="fr-FR" dirty="0"/>
          </a:p>
        </p:txBody>
      </p:sp>
      <p:sp>
        <p:nvSpPr>
          <p:cNvPr id="4" name="Espace réservé du pied de page 3">
            <a:extLst>
              <a:ext uri="{FF2B5EF4-FFF2-40B4-BE49-F238E27FC236}">
                <a16:creationId xmlns:a16="http://schemas.microsoft.com/office/drawing/2014/main" id="{9DF86261-D4EB-4F19-AB9F-508BF91C8FFE}"/>
              </a:ext>
            </a:extLst>
          </p:cNvPr>
          <p:cNvSpPr>
            <a:spLocks noGrp="1"/>
          </p:cNvSpPr>
          <p:nvPr>
            <p:ph type="ftr" sz="quarter" idx="11"/>
          </p:nvPr>
        </p:nvSpPr>
        <p:spPr/>
        <p:txBody>
          <a:bodyPr/>
          <a:lstStyle/>
          <a:p>
            <a:r>
              <a:rPr lang="fr-FR"/>
              <a:t>Fédération Hospitalière de France Normandie</a:t>
            </a:r>
            <a:endParaRPr lang="fr-FR" dirty="0"/>
          </a:p>
        </p:txBody>
      </p:sp>
      <p:sp>
        <p:nvSpPr>
          <p:cNvPr id="5" name="Espace réservé du numéro de diapositive 4">
            <a:extLst>
              <a:ext uri="{FF2B5EF4-FFF2-40B4-BE49-F238E27FC236}">
                <a16:creationId xmlns:a16="http://schemas.microsoft.com/office/drawing/2014/main" id="{51C4BA16-FEF6-4D81-95BB-09729A0B056B}"/>
              </a:ext>
            </a:extLst>
          </p:cNvPr>
          <p:cNvSpPr>
            <a:spLocks noGrp="1"/>
          </p:cNvSpPr>
          <p:nvPr>
            <p:ph type="sldNum" sz="quarter" idx="12"/>
          </p:nvPr>
        </p:nvSpPr>
        <p:spPr/>
        <p:txBody>
          <a:bodyPr/>
          <a:lstStyle/>
          <a:p>
            <a:fld id="{A5B856CF-A6A7-4521-9815-692FF5BACD37}" type="slidenum">
              <a:rPr lang="fr-FR" smtClean="0"/>
              <a:t>3</a:t>
            </a:fld>
            <a:endParaRPr lang="fr-FR"/>
          </a:p>
        </p:txBody>
      </p:sp>
      <p:sp>
        <p:nvSpPr>
          <p:cNvPr id="6" name="Espace réservé du contenu 5">
            <a:extLst>
              <a:ext uri="{FF2B5EF4-FFF2-40B4-BE49-F238E27FC236}">
                <a16:creationId xmlns:a16="http://schemas.microsoft.com/office/drawing/2014/main" id="{7BAE0819-452B-48FE-BABD-25BBA5E77D9C}"/>
              </a:ext>
            </a:extLst>
          </p:cNvPr>
          <p:cNvSpPr>
            <a:spLocks noGrp="1"/>
          </p:cNvSpPr>
          <p:nvPr>
            <p:ph sz="quarter" idx="13"/>
          </p:nvPr>
        </p:nvSpPr>
        <p:spPr>
          <a:xfrm>
            <a:off x="838150" y="1294696"/>
            <a:ext cx="10515712" cy="2589407"/>
          </a:xfrm>
        </p:spPr>
        <p:txBody>
          <a:bodyPr/>
          <a:lstStyle/>
          <a:p>
            <a:pPr marL="285750" indent="-285750">
              <a:buFont typeface="Arial" panose="020B0604020202020204" pitchFamily="34" charset="0"/>
              <a:buChar char="•"/>
            </a:pPr>
            <a:r>
              <a:rPr lang="fr-FR" sz="1600" dirty="0"/>
              <a:t>Retard dans l’innovation …  </a:t>
            </a:r>
            <a:r>
              <a:rPr lang="fr-FR" sz="1600" b="1" dirty="0">
                <a:sym typeface="Wingdings" panose="05000000000000000000" pitchFamily="2" charset="2"/>
              </a:rPr>
              <a:t>OSER</a:t>
            </a:r>
            <a:r>
              <a:rPr lang="fr-FR" sz="1600" dirty="0"/>
              <a:t> aller chercher de nouveau leviers de financements pour innover sur le long terme.</a:t>
            </a:r>
          </a:p>
          <a:p>
            <a:pPr marL="285750" indent="-285750">
              <a:buFont typeface="Arial" panose="020B0604020202020204" pitchFamily="34" charset="0"/>
              <a:buChar char="•"/>
            </a:pPr>
            <a:r>
              <a:rPr lang="fr-FR" sz="1600" dirty="0"/>
              <a:t>Personnaliser l’accompagnement des professionnels … Mise en place d’un </a:t>
            </a:r>
            <a:r>
              <a:rPr lang="fr-FR" sz="1600" b="1" dirty="0"/>
              <a:t>Projet d’Accompagnement Personnalisé </a:t>
            </a:r>
            <a:r>
              <a:rPr lang="fr-FR" sz="1600" dirty="0"/>
              <a:t>(PAP)</a:t>
            </a:r>
          </a:p>
          <a:p>
            <a:pPr marL="285750" indent="-285750">
              <a:buFont typeface="Arial" panose="020B0604020202020204" pitchFamily="34" charset="0"/>
              <a:buChar char="•"/>
            </a:pPr>
            <a:r>
              <a:rPr lang="fr-FR" sz="1600" dirty="0"/>
              <a:t>Sentiment des professionnels de ne pas être entendus…Créer des </a:t>
            </a:r>
            <a:r>
              <a:rPr lang="fr-FR" sz="1600" b="1" dirty="0"/>
              <a:t>lieux</a:t>
            </a:r>
            <a:r>
              <a:rPr lang="fr-FR" sz="1600" dirty="0"/>
              <a:t> </a:t>
            </a:r>
            <a:r>
              <a:rPr lang="fr-FR" sz="1600" b="1" dirty="0"/>
              <a:t>d’expression</a:t>
            </a:r>
            <a:r>
              <a:rPr lang="fr-FR" sz="1600" dirty="0"/>
              <a:t> </a:t>
            </a:r>
            <a:r>
              <a:rPr lang="fr-FR" sz="1600" b="1" dirty="0"/>
              <a:t>dédiés</a:t>
            </a:r>
            <a:r>
              <a:rPr lang="fr-FR" sz="1600" dirty="0"/>
              <a:t> aux professionnels</a:t>
            </a:r>
          </a:p>
          <a:p>
            <a:pPr marL="285750" indent="-285750">
              <a:buFont typeface="Arial" panose="020B0604020202020204" pitchFamily="34" charset="0"/>
              <a:buChar char="•"/>
            </a:pPr>
            <a:r>
              <a:rPr lang="fr-FR" sz="1600" dirty="0"/>
              <a:t>Isolement de nos structures… </a:t>
            </a:r>
            <a:r>
              <a:rPr lang="fr-FR" sz="1600" b="1" dirty="0"/>
              <a:t>Mise en réseau</a:t>
            </a:r>
            <a:r>
              <a:rPr lang="fr-FR" sz="1600" dirty="0"/>
              <a:t> et mise en commun de moyens !</a:t>
            </a:r>
          </a:p>
          <a:p>
            <a:pPr marL="285750" indent="-285750">
              <a:buFont typeface="Arial" panose="020B0604020202020204" pitchFamily="34" charset="0"/>
              <a:buChar char="•"/>
            </a:pPr>
            <a:r>
              <a:rPr lang="fr-FR" sz="1600" dirty="0"/>
              <a:t>Isolement des managers et cadres… nécessité de </a:t>
            </a:r>
            <a:r>
              <a:rPr lang="fr-FR" sz="1600" b="1" dirty="0"/>
              <a:t>décloisonner</a:t>
            </a:r>
            <a:r>
              <a:rPr lang="fr-FR" sz="1600" dirty="0"/>
              <a:t> pour plus de partages sur des projets communs.</a:t>
            </a:r>
          </a:p>
          <a:p>
            <a:endParaRPr lang="fr-FR" dirty="0"/>
          </a:p>
        </p:txBody>
      </p:sp>
      <p:sp>
        <p:nvSpPr>
          <p:cNvPr id="7" name="Titre 1">
            <a:extLst>
              <a:ext uri="{FF2B5EF4-FFF2-40B4-BE49-F238E27FC236}">
                <a16:creationId xmlns:a16="http://schemas.microsoft.com/office/drawing/2014/main" id="{ADEB36BF-069F-43F8-8E7D-E65108A212AF}"/>
              </a:ext>
            </a:extLst>
          </p:cNvPr>
          <p:cNvSpPr txBox="1">
            <a:spLocks/>
          </p:cNvSpPr>
          <p:nvPr/>
        </p:nvSpPr>
        <p:spPr>
          <a:xfrm>
            <a:off x="838088" y="4059125"/>
            <a:ext cx="10515712" cy="529653"/>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3000" b="1" kern="1200">
                <a:solidFill>
                  <a:srgbClr val="005A9D"/>
                </a:solidFill>
                <a:latin typeface="+mj-lt"/>
                <a:ea typeface="+mj-ea"/>
                <a:cs typeface="+mj-cs"/>
              </a:defRPr>
            </a:lvl1pPr>
          </a:lstStyle>
          <a:p>
            <a:r>
              <a:rPr lang="fr-FR" sz="2800" b="0" u="sng" dirty="0"/>
              <a:t>LES </a:t>
            </a:r>
            <a:r>
              <a:rPr lang="fr-FR" sz="2800" u="sng" dirty="0"/>
              <a:t>FORCES</a:t>
            </a:r>
            <a:r>
              <a:rPr lang="fr-FR" sz="2800" b="0" u="sng" dirty="0"/>
              <a:t> DE L’ESMS PUBLIC À VALORISER</a:t>
            </a:r>
            <a:r>
              <a:rPr lang="fr-FR" sz="2800" b="0" dirty="0"/>
              <a:t> </a:t>
            </a:r>
            <a:endParaRPr lang="fr-FR" sz="2800" dirty="0"/>
          </a:p>
        </p:txBody>
      </p:sp>
      <p:sp>
        <p:nvSpPr>
          <p:cNvPr id="8" name="Espace réservé du contenu 5">
            <a:extLst>
              <a:ext uri="{FF2B5EF4-FFF2-40B4-BE49-F238E27FC236}">
                <a16:creationId xmlns:a16="http://schemas.microsoft.com/office/drawing/2014/main" id="{9CB1FD73-F3A3-4AA0-B889-630302BDF184}"/>
              </a:ext>
            </a:extLst>
          </p:cNvPr>
          <p:cNvSpPr txBox="1">
            <a:spLocks/>
          </p:cNvSpPr>
          <p:nvPr/>
        </p:nvSpPr>
        <p:spPr>
          <a:xfrm>
            <a:off x="838032" y="4763800"/>
            <a:ext cx="10515712" cy="1059767"/>
          </a:xfrm>
          <a:prstGeom prst="rect">
            <a:avLst/>
          </a:prstGeom>
        </p:spPr>
        <p:txBody>
          <a:bodyPr vert="horz" lIns="91440" tIns="45720" rIns="91440" bIns="45720" rtlCol="0">
            <a:normAutofit/>
          </a:bodyPr>
          <a:lstStyle>
            <a:lvl1pPr marL="0" marR="0" indent="0" algn="l" defTabSz="914366" rtl="0" eaLnBrk="1" fontAlgn="auto" latinLnBrk="0" hangingPunct="1">
              <a:lnSpc>
                <a:spcPct val="90000"/>
              </a:lnSpc>
              <a:spcBef>
                <a:spcPts val="1000"/>
              </a:spcBef>
              <a:spcAft>
                <a:spcPts val="0"/>
              </a:spcAft>
              <a:buClrTx/>
              <a:buSzTx/>
              <a:buFont typeface="Arial" panose="020B0604020202020204" pitchFamily="34" charset="0"/>
              <a:buNone/>
              <a:tabLst/>
              <a:defRPr sz="1800" kern="1200">
                <a:solidFill>
                  <a:schemeClr val="tx1"/>
                </a:solidFill>
                <a:latin typeface="+mj-lt"/>
                <a:ea typeface="+mn-ea"/>
                <a:cs typeface="+mn-cs"/>
              </a:defRPr>
            </a:lvl1pPr>
            <a:lvl2pPr marL="800100" indent="-342900" algn="l" defTabSz="914400" rtl="0" eaLnBrk="1" latinLnBrk="0" hangingPunct="1">
              <a:lnSpc>
                <a:spcPct val="90000"/>
              </a:lnSpc>
              <a:spcBef>
                <a:spcPts val="500"/>
              </a:spcBef>
              <a:buFont typeface="+mj-lt"/>
              <a:buAutoNum type="alphaUcPeriod"/>
              <a:defRPr sz="1800" kern="1200">
                <a:solidFill>
                  <a:schemeClr val="tx1"/>
                </a:solidFill>
                <a:latin typeface="+mn-lt"/>
                <a:ea typeface="+mn-ea"/>
                <a:cs typeface="+mn-cs"/>
              </a:defRPr>
            </a:lvl2pPr>
            <a:lvl3pPr marL="1257300" indent="-342900" algn="l" defTabSz="914400" rtl="0" eaLnBrk="1" latinLnBrk="0" hangingPunct="1">
              <a:lnSpc>
                <a:spcPct val="90000"/>
              </a:lnSpc>
              <a:spcBef>
                <a:spcPts val="500"/>
              </a:spcBef>
              <a:buFont typeface="+mj-lt"/>
              <a:buAutoNum type="arabicPeriod"/>
              <a:defRPr sz="1800" kern="1200">
                <a:solidFill>
                  <a:schemeClr val="tx1"/>
                </a:solidFill>
                <a:latin typeface="+mn-lt"/>
                <a:ea typeface="+mn-ea"/>
                <a:cs typeface="+mn-cs"/>
              </a:defRPr>
            </a:lvl3pPr>
            <a:lvl4pPr marL="1714500" indent="-342900" algn="l" defTabSz="914400" rtl="0" eaLnBrk="1" latinLnBrk="0" hangingPunct="1">
              <a:lnSpc>
                <a:spcPct val="90000"/>
              </a:lnSpc>
              <a:spcBef>
                <a:spcPts val="500"/>
              </a:spcBef>
              <a:buFont typeface="+mj-lt"/>
              <a:buAutoNum type="alphaLcPeriod"/>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buFont typeface="Arial" panose="020B0604020202020204" pitchFamily="34" charset="0"/>
              <a:buChar char="•"/>
            </a:pPr>
            <a:r>
              <a:rPr lang="fr-FR" sz="1600" dirty="0"/>
              <a:t>Valoriser l’attachement aux </a:t>
            </a:r>
            <a:r>
              <a:rPr lang="fr-FR" sz="1600" b="1" dirty="0"/>
              <a:t>valeurs du service public</a:t>
            </a:r>
          </a:p>
          <a:p>
            <a:pPr marL="285750" indent="-285750">
              <a:buFont typeface="Arial" panose="020B0604020202020204" pitchFamily="34" charset="0"/>
              <a:buChar char="•"/>
            </a:pPr>
            <a:r>
              <a:rPr lang="fr-FR" sz="1600" dirty="0"/>
              <a:t>Valoriser la </a:t>
            </a:r>
            <a:r>
              <a:rPr lang="fr-FR" sz="1600" b="1" dirty="0"/>
              <a:t>gestion RH </a:t>
            </a:r>
            <a:r>
              <a:rPr lang="fr-FR" sz="1600" dirty="0"/>
              <a:t>des ESMS publics (rémunération, formation, mobilités, )</a:t>
            </a:r>
          </a:p>
          <a:p>
            <a:pPr marL="285750" indent="-285750">
              <a:buFont typeface="Arial" panose="020B0604020202020204" pitchFamily="34" charset="0"/>
              <a:buChar char="•"/>
            </a:pPr>
            <a:r>
              <a:rPr lang="fr-FR" sz="1600" dirty="0"/>
              <a:t>Renforcer le </a:t>
            </a:r>
            <a:r>
              <a:rPr lang="fr-FR" sz="1600" b="1" dirty="0"/>
              <a:t>travail en réseau</a:t>
            </a:r>
            <a:r>
              <a:rPr lang="fr-FR" sz="1600" dirty="0"/>
              <a:t> et valoriser </a:t>
            </a:r>
            <a:r>
              <a:rPr lang="fr-FR" sz="1600" b="1" dirty="0"/>
              <a:t>notre ouverture </a:t>
            </a:r>
            <a:r>
              <a:rPr lang="fr-FR" sz="1600" dirty="0"/>
              <a:t>sur le territoire</a:t>
            </a:r>
          </a:p>
        </p:txBody>
      </p:sp>
    </p:spTree>
    <p:extLst>
      <p:ext uri="{BB962C8B-B14F-4D97-AF65-F5344CB8AC3E}">
        <p14:creationId xmlns:p14="http://schemas.microsoft.com/office/powerpoint/2010/main" val="34787017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C6DC393-871C-4FBB-97CB-37A5440F8B55}"/>
              </a:ext>
            </a:extLst>
          </p:cNvPr>
          <p:cNvSpPr>
            <a:spLocks noGrp="1"/>
          </p:cNvSpPr>
          <p:nvPr>
            <p:ph type="title"/>
          </p:nvPr>
        </p:nvSpPr>
        <p:spPr>
          <a:xfrm>
            <a:off x="838088" y="365126"/>
            <a:ext cx="10515712" cy="754548"/>
          </a:xfrm>
        </p:spPr>
        <p:txBody>
          <a:bodyPr>
            <a:noAutofit/>
          </a:bodyPr>
          <a:lstStyle/>
          <a:p>
            <a:pPr lvl="0"/>
            <a:r>
              <a:rPr lang="fr-FR" sz="2600" b="0" u="sng" dirty="0">
                <a:ea typeface="+mn-ea"/>
                <a:cs typeface="+mn-cs"/>
              </a:rPr>
              <a:t>LUTTER CONTRE LES </a:t>
            </a:r>
            <a:r>
              <a:rPr lang="fr-FR" sz="2600" u="sng" dirty="0">
                <a:ea typeface="+mn-ea"/>
                <a:cs typeface="+mn-cs"/>
              </a:rPr>
              <a:t>MENACES</a:t>
            </a:r>
            <a:r>
              <a:rPr lang="fr-FR" sz="2600" b="0" u="sng" dirty="0">
                <a:ea typeface="+mn-ea"/>
                <a:cs typeface="+mn-cs"/>
              </a:rPr>
              <a:t> À L’ENCONTRE DES L’ESMS PUBLIC </a:t>
            </a:r>
          </a:p>
        </p:txBody>
      </p:sp>
      <p:sp>
        <p:nvSpPr>
          <p:cNvPr id="3" name="Espace réservé de la date 2">
            <a:extLst>
              <a:ext uri="{FF2B5EF4-FFF2-40B4-BE49-F238E27FC236}">
                <a16:creationId xmlns:a16="http://schemas.microsoft.com/office/drawing/2014/main" id="{1EC9159E-3ECD-41B2-8BDC-DC44E263BF08}"/>
              </a:ext>
            </a:extLst>
          </p:cNvPr>
          <p:cNvSpPr>
            <a:spLocks noGrp="1"/>
          </p:cNvSpPr>
          <p:nvPr>
            <p:ph type="dt" sz="half" idx="10"/>
          </p:nvPr>
        </p:nvSpPr>
        <p:spPr/>
        <p:txBody>
          <a:bodyPr/>
          <a:lstStyle/>
          <a:p>
            <a:fld id="{C8D195BF-704D-480C-94D0-903828DEF488}" type="datetime1">
              <a:rPr lang="fr-FR" smtClean="0"/>
              <a:t>04/09/2024</a:t>
            </a:fld>
            <a:endParaRPr lang="fr-FR" dirty="0"/>
          </a:p>
        </p:txBody>
      </p:sp>
      <p:sp>
        <p:nvSpPr>
          <p:cNvPr id="4" name="Espace réservé du pied de page 3">
            <a:extLst>
              <a:ext uri="{FF2B5EF4-FFF2-40B4-BE49-F238E27FC236}">
                <a16:creationId xmlns:a16="http://schemas.microsoft.com/office/drawing/2014/main" id="{9DF86261-D4EB-4F19-AB9F-508BF91C8FFE}"/>
              </a:ext>
            </a:extLst>
          </p:cNvPr>
          <p:cNvSpPr>
            <a:spLocks noGrp="1"/>
          </p:cNvSpPr>
          <p:nvPr>
            <p:ph type="ftr" sz="quarter" idx="11"/>
          </p:nvPr>
        </p:nvSpPr>
        <p:spPr/>
        <p:txBody>
          <a:bodyPr/>
          <a:lstStyle/>
          <a:p>
            <a:r>
              <a:rPr lang="fr-FR"/>
              <a:t>Fédération Hospitalière de France Normandie</a:t>
            </a:r>
            <a:endParaRPr lang="fr-FR" dirty="0"/>
          </a:p>
        </p:txBody>
      </p:sp>
      <p:sp>
        <p:nvSpPr>
          <p:cNvPr id="5" name="Espace réservé du numéro de diapositive 4">
            <a:extLst>
              <a:ext uri="{FF2B5EF4-FFF2-40B4-BE49-F238E27FC236}">
                <a16:creationId xmlns:a16="http://schemas.microsoft.com/office/drawing/2014/main" id="{51C4BA16-FEF6-4D81-95BB-09729A0B056B}"/>
              </a:ext>
            </a:extLst>
          </p:cNvPr>
          <p:cNvSpPr>
            <a:spLocks noGrp="1"/>
          </p:cNvSpPr>
          <p:nvPr>
            <p:ph type="sldNum" sz="quarter" idx="12"/>
          </p:nvPr>
        </p:nvSpPr>
        <p:spPr/>
        <p:txBody>
          <a:bodyPr/>
          <a:lstStyle/>
          <a:p>
            <a:fld id="{A5B856CF-A6A7-4521-9815-692FF5BACD37}" type="slidenum">
              <a:rPr lang="fr-FR" smtClean="0"/>
              <a:t>4</a:t>
            </a:fld>
            <a:endParaRPr lang="fr-FR"/>
          </a:p>
        </p:txBody>
      </p:sp>
      <p:sp>
        <p:nvSpPr>
          <p:cNvPr id="6" name="Espace réservé du contenu 5">
            <a:extLst>
              <a:ext uri="{FF2B5EF4-FFF2-40B4-BE49-F238E27FC236}">
                <a16:creationId xmlns:a16="http://schemas.microsoft.com/office/drawing/2014/main" id="{7BAE0819-452B-48FE-BABD-25BBA5E77D9C}"/>
              </a:ext>
            </a:extLst>
          </p:cNvPr>
          <p:cNvSpPr>
            <a:spLocks noGrp="1"/>
          </p:cNvSpPr>
          <p:nvPr>
            <p:ph sz="quarter" idx="13"/>
          </p:nvPr>
        </p:nvSpPr>
        <p:spPr>
          <a:xfrm>
            <a:off x="838088" y="1267039"/>
            <a:ext cx="10515712" cy="2203513"/>
          </a:xfrm>
        </p:spPr>
        <p:txBody>
          <a:bodyPr/>
          <a:lstStyle/>
          <a:p>
            <a:pPr marL="285750" indent="-285750">
              <a:buFont typeface="Arial" panose="020B0604020202020204" pitchFamily="34" charset="0"/>
              <a:buChar char="•"/>
            </a:pPr>
            <a:r>
              <a:rPr lang="fr-FR" sz="1600" b="1" dirty="0"/>
              <a:t>Revoir le financement </a:t>
            </a:r>
            <a:r>
              <a:rPr lang="fr-FR" sz="1600" dirty="0"/>
              <a:t>des EHPAD : baser le financement sur le maintien en santé plutôt que sur le niveau de dépendance,</a:t>
            </a:r>
          </a:p>
          <a:p>
            <a:pPr marL="285750" indent="-285750">
              <a:buFont typeface="Arial" panose="020B0604020202020204" pitchFamily="34" charset="0"/>
              <a:buChar char="•"/>
            </a:pPr>
            <a:r>
              <a:rPr lang="fr-FR" sz="1600" b="1" dirty="0"/>
              <a:t>Valoriser les formations </a:t>
            </a:r>
            <a:r>
              <a:rPr lang="fr-FR" sz="1600" dirty="0"/>
              <a:t>adaptées au secteur médico-social,</a:t>
            </a:r>
          </a:p>
          <a:p>
            <a:pPr marL="285750" indent="-285750">
              <a:buFont typeface="Arial" panose="020B0604020202020204" pitchFamily="34" charset="0"/>
              <a:buChar char="•"/>
            </a:pPr>
            <a:r>
              <a:rPr lang="fr-FR" sz="1600" dirty="0"/>
              <a:t>Répondre à l’EHPAD bashing en </a:t>
            </a:r>
            <a:r>
              <a:rPr lang="fr-FR" sz="1600" b="1" dirty="0"/>
              <a:t>développant une communication positive </a:t>
            </a:r>
            <a:r>
              <a:rPr lang="fr-FR" sz="1600" dirty="0"/>
              <a:t>sur l’expertise gériatrique et gérontologique des EHPAD,</a:t>
            </a:r>
          </a:p>
          <a:p>
            <a:pPr marL="285750" indent="-285750">
              <a:buFont typeface="Arial" panose="020B0604020202020204" pitchFamily="34" charset="0"/>
              <a:buChar char="•"/>
            </a:pPr>
            <a:r>
              <a:rPr lang="fr-FR" sz="1600" dirty="0"/>
              <a:t>Avoir une </a:t>
            </a:r>
            <a:r>
              <a:rPr lang="fr-FR" sz="1600" b="1" dirty="0"/>
              <a:t>stratégie régionale </a:t>
            </a:r>
            <a:r>
              <a:rPr lang="fr-FR" sz="1600" dirty="0"/>
              <a:t>sur l’EHPAD médicalisé, l’EHPAD hors les murs et le maintien à domicile,</a:t>
            </a:r>
          </a:p>
          <a:p>
            <a:pPr marL="285750" indent="-285750">
              <a:buFont typeface="Arial" panose="020B0604020202020204" pitchFamily="34" charset="0"/>
              <a:buChar char="•"/>
            </a:pPr>
            <a:r>
              <a:rPr lang="fr-FR" sz="1600" dirty="0"/>
              <a:t>Développer une culture de la </a:t>
            </a:r>
            <a:r>
              <a:rPr lang="fr-FR" sz="1600" b="1" dirty="0"/>
              <a:t>technologie et de l’intelligence artificielle </a:t>
            </a:r>
            <a:r>
              <a:rPr lang="fr-FR" sz="1600" dirty="0"/>
              <a:t>dans les EHPAD.</a:t>
            </a:r>
          </a:p>
        </p:txBody>
      </p:sp>
      <p:sp>
        <p:nvSpPr>
          <p:cNvPr id="7" name="Titre 1">
            <a:extLst>
              <a:ext uri="{FF2B5EF4-FFF2-40B4-BE49-F238E27FC236}">
                <a16:creationId xmlns:a16="http://schemas.microsoft.com/office/drawing/2014/main" id="{ADEB36BF-069F-43F8-8E7D-E65108A212AF}"/>
              </a:ext>
            </a:extLst>
          </p:cNvPr>
          <p:cNvSpPr txBox="1">
            <a:spLocks/>
          </p:cNvSpPr>
          <p:nvPr/>
        </p:nvSpPr>
        <p:spPr>
          <a:xfrm>
            <a:off x="838088" y="3617917"/>
            <a:ext cx="10515712" cy="669547"/>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000" b="1" kern="1200">
                <a:solidFill>
                  <a:srgbClr val="005A9D"/>
                </a:solidFill>
                <a:latin typeface="+mj-lt"/>
                <a:ea typeface="+mj-ea"/>
                <a:cs typeface="+mj-cs"/>
              </a:defRPr>
            </a:lvl1pPr>
          </a:lstStyle>
          <a:p>
            <a:r>
              <a:rPr lang="fr-FR" sz="2600" b="0" u="sng" dirty="0"/>
              <a:t>ACTIONS À METTRE EN ŒUVRE VUES LES </a:t>
            </a:r>
            <a:r>
              <a:rPr lang="fr-FR" sz="2600" u="sng" dirty="0"/>
              <a:t>OPPORTUNITÉS</a:t>
            </a:r>
            <a:r>
              <a:rPr lang="fr-FR" sz="2600" b="0" u="sng" dirty="0"/>
              <a:t> DES ESMS PUBLICS </a:t>
            </a:r>
            <a:endParaRPr lang="fr-FR" sz="2600" dirty="0"/>
          </a:p>
        </p:txBody>
      </p:sp>
      <p:sp>
        <p:nvSpPr>
          <p:cNvPr id="8" name="Espace réservé du contenu 5">
            <a:extLst>
              <a:ext uri="{FF2B5EF4-FFF2-40B4-BE49-F238E27FC236}">
                <a16:creationId xmlns:a16="http://schemas.microsoft.com/office/drawing/2014/main" id="{9CB1FD73-F3A3-4AA0-B889-630302BDF184}"/>
              </a:ext>
            </a:extLst>
          </p:cNvPr>
          <p:cNvSpPr txBox="1">
            <a:spLocks/>
          </p:cNvSpPr>
          <p:nvPr/>
        </p:nvSpPr>
        <p:spPr>
          <a:xfrm>
            <a:off x="838088" y="4433698"/>
            <a:ext cx="10515712" cy="1838565"/>
          </a:xfrm>
          <a:prstGeom prst="rect">
            <a:avLst/>
          </a:prstGeom>
        </p:spPr>
        <p:txBody>
          <a:bodyPr vert="horz" lIns="91440" tIns="45720" rIns="91440" bIns="45720" rtlCol="0">
            <a:noAutofit/>
          </a:bodyPr>
          <a:lstStyle>
            <a:lvl1pPr marL="0" marR="0" indent="0" algn="l" defTabSz="914366" rtl="0" eaLnBrk="1" fontAlgn="auto" latinLnBrk="0" hangingPunct="1">
              <a:lnSpc>
                <a:spcPct val="90000"/>
              </a:lnSpc>
              <a:spcBef>
                <a:spcPts val="1000"/>
              </a:spcBef>
              <a:spcAft>
                <a:spcPts val="0"/>
              </a:spcAft>
              <a:buClrTx/>
              <a:buSzTx/>
              <a:buFont typeface="Arial" panose="020B0604020202020204" pitchFamily="34" charset="0"/>
              <a:buNone/>
              <a:tabLst/>
              <a:defRPr sz="1800" kern="1200">
                <a:solidFill>
                  <a:schemeClr val="tx1"/>
                </a:solidFill>
                <a:latin typeface="+mj-lt"/>
                <a:ea typeface="+mn-ea"/>
                <a:cs typeface="+mn-cs"/>
              </a:defRPr>
            </a:lvl1pPr>
            <a:lvl2pPr marL="800100" indent="-342900" algn="l" defTabSz="914400" rtl="0" eaLnBrk="1" latinLnBrk="0" hangingPunct="1">
              <a:lnSpc>
                <a:spcPct val="90000"/>
              </a:lnSpc>
              <a:spcBef>
                <a:spcPts val="500"/>
              </a:spcBef>
              <a:buFont typeface="+mj-lt"/>
              <a:buAutoNum type="alphaUcPeriod"/>
              <a:defRPr sz="1800" kern="1200">
                <a:solidFill>
                  <a:schemeClr val="tx1"/>
                </a:solidFill>
                <a:latin typeface="+mn-lt"/>
                <a:ea typeface="+mn-ea"/>
                <a:cs typeface="+mn-cs"/>
              </a:defRPr>
            </a:lvl2pPr>
            <a:lvl3pPr marL="1257300" indent="-342900" algn="l" defTabSz="914400" rtl="0" eaLnBrk="1" latinLnBrk="0" hangingPunct="1">
              <a:lnSpc>
                <a:spcPct val="90000"/>
              </a:lnSpc>
              <a:spcBef>
                <a:spcPts val="500"/>
              </a:spcBef>
              <a:buFont typeface="+mj-lt"/>
              <a:buAutoNum type="arabicPeriod"/>
              <a:defRPr sz="1800" kern="1200">
                <a:solidFill>
                  <a:schemeClr val="tx1"/>
                </a:solidFill>
                <a:latin typeface="+mn-lt"/>
                <a:ea typeface="+mn-ea"/>
                <a:cs typeface="+mn-cs"/>
              </a:defRPr>
            </a:lvl3pPr>
            <a:lvl4pPr marL="1714500" indent="-342900" algn="l" defTabSz="914400" rtl="0" eaLnBrk="1" latinLnBrk="0" hangingPunct="1">
              <a:lnSpc>
                <a:spcPct val="90000"/>
              </a:lnSpc>
              <a:spcBef>
                <a:spcPts val="500"/>
              </a:spcBef>
              <a:buFont typeface="+mj-lt"/>
              <a:buAutoNum type="alphaLcPeriod"/>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buFont typeface="Arial" panose="020B0604020202020204" pitchFamily="34" charset="0"/>
              <a:buChar char="•"/>
            </a:pPr>
            <a:r>
              <a:rPr lang="fr-FR" sz="1600" dirty="0"/>
              <a:t>Changer le regard sur la gériatrie en </a:t>
            </a:r>
            <a:r>
              <a:rPr lang="fr-FR" sz="1600" b="1" dirty="0"/>
              <a:t>valorisant les actions positives des établissements</a:t>
            </a:r>
            <a:r>
              <a:rPr lang="fr-FR" sz="1600" dirty="0"/>
              <a:t> et des </a:t>
            </a:r>
            <a:r>
              <a:rPr lang="fr-FR" sz="1600" b="1" dirty="0"/>
              <a:t>professionnels</a:t>
            </a:r>
            <a:r>
              <a:rPr lang="fr-FR" sz="1600" dirty="0"/>
              <a:t> dans ce domaine grâce à la </a:t>
            </a:r>
            <a:r>
              <a:rPr lang="fr-FR" sz="1600" b="1" dirty="0"/>
              <a:t>communication</a:t>
            </a:r>
            <a:r>
              <a:rPr lang="fr-FR" sz="1600" dirty="0"/>
              <a:t>,</a:t>
            </a:r>
          </a:p>
          <a:p>
            <a:pPr marL="285750" indent="-285750">
              <a:buFont typeface="Arial" panose="020B0604020202020204" pitchFamily="34" charset="0"/>
              <a:buChar char="•"/>
            </a:pPr>
            <a:r>
              <a:rPr lang="fr-FR" sz="1600" dirty="0"/>
              <a:t>Communiquer sur les </a:t>
            </a:r>
            <a:r>
              <a:rPr lang="fr-FR" sz="1600" b="1" dirty="0"/>
              <a:t>actions innovantes </a:t>
            </a:r>
            <a:r>
              <a:rPr lang="fr-FR" sz="1600" dirty="0"/>
              <a:t>et nouvelles modalités de prise en soins des personnes âgées et en situation de handicap,</a:t>
            </a:r>
          </a:p>
          <a:p>
            <a:pPr marL="285750" indent="-285750">
              <a:buFont typeface="Arial" panose="020B0604020202020204" pitchFamily="34" charset="0"/>
              <a:buChar char="•"/>
            </a:pPr>
            <a:r>
              <a:rPr lang="fr-FR" sz="1600" dirty="0"/>
              <a:t>Valoriser le </a:t>
            </a:r>
            <a:r>
              <a:rPr lang="fr-FR" sz="1600" b="1" dirty="0"/>
              <a:t>continuum</a:t>
            </a:r>
            <a:r>
              <a:rPr lang="fr-FR" sz="1600" dirty="0"/>
              <a:t> et la diversité de prises en soins,</a:t>
            </a:r>
          </a:p>
          <a:p>
            <a:pPr marL="285750" indent="-285750">
              <a:buFont typeface="Arial" panose="020B0604020202020204" pitchFamily="34" charset="0"/>
              <a:buChar char="•"/>
            </a:pPr>
            <a:r>
              <a:rPr lang="fr-FR" sz="1600" dirty="0"/>
              <a:t>Valoriser notre </a:t>
            </a:r>
            <a:r>
              <a:rPr lang="fr-FR" sz="1600" b="1" dirty="0"/>
              <a:t>expertise</a:t>
            </a:r>
            <a:r>
              <a:rPr lang="fr-FR" sz="1600" dirty="0"/>
              <a:t> publique  !</a:t>
            </a:r>
          </a:p>
        </p:txBody>
      </p:sp>
    </p:spTree>
    <p:extLst>
      <p:ext uri="{BB962C8B-B14F-4D97-AF65-F5344CB8AC3E}">
        <p14:creationId xmlns:p14="http://schemas.microsoft.com/office/powerpoint/2010/main" val="14181553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18332BE-65B5-4274-9E1E-19EFE4FEFDE9}"/>
              </a:ext>
            </a:extLst>
          </p:cNvPr>
          <p:cNvSpPr>
            <a:spLocks noGrp="1"/>
          </p:cNvSpPr>
          <p:nvPr>
            <p:ph type="title"/>
          </p:nvPr>
        </p:nvSpPr>
        <p:spPr>
          <a:xfrm>
            <a:off x="838200" y="2555583"/>
            <a:ext cx="10515600" cy="873417"/>
          </a:xfrm>
        </p:spPr>
        <p:txBody>
          <a:bodyPr>
            <a:noAutofit/>
          </a:bodyPr>
          <a:lstStyle/>
          <a:p>
            <a:r>
              <a:rPr lang="fr-FR" sz="4400" dirty="0"/>
              <a:t>2. Quel avenir pour </a:t>
            </a:r>
            <a:br>
              <a:rPr lang="fr-FR" sz="4400" dirty="0"/>
            </a:br>
            <a:r>
              <a:rPr lang="fr-FR" sz="4400" dirty="0"/>
              <a:t>le service public de santé ?</a:t>
            </a:r>
          </a:p>
        </p:txBody>
      </p:sp>
      <p:sp>
        <p:nvSpPr>
          <p:cNvPr id="3" name="Espace réservé du texte 2">
            <a:extLst>
              <a:ext uri="{FF2B5EF4-FFF2-40B4-BE49-F238E27FC236}">
                <a16:creationId xmlns:a16="http://schemas.microsoft.com/office/drawing/2014/main" id="{F959762C-23A0-490B-BDD8-8CCAA03121A8}"/>
              </a:ext>
            </a:extLst>
          </p:cNvPr>
          <p:cNvSpPr>
            <a:spLocks noGrp="1"/>
          </p:cNvSpPr>
          <p:nvPr>
            <p:ph type="body" idx="1"/>
          </p:nvPr>
        </p:nvSpPr>
        <p:spPr>
          <a:xfrm>
            <a:off x="2127660" y="3654260"/>
            <a:ext cx="7936681" cy="527181"/>
          </a:xfrm>
        </p:spPr>
        <p:txBody>
          <a:bodyPr>
            <a:noAutofit/>
          </a:bodyPr>
          <a:lstStyle/>
          <a:p>
            <a:r>
              <a:rPr lang="fr-FR" sz="2000" dirty="0"/>
              <a:t>Valorisation des forces et opportunités du secteur et appréhension    des faiblesses et menaces du service public de santé</a:t>
            </a:r>
          </a:p>
        </p:txBody>
      </p:sp>
      <p:sp>
        <p:nvSpPr>
          <p:cNvPr id="4" name="Espace réservé du texte 3">
            <a:extLst>
              <a:ext uri="{FF2B5EF4-FFF2-40B4-BE49-F238E27FC236}">
                <a16:creationId xmlns:a16="http://schemas.microsoft.com/office/drawing/2014/main" id="{0D755414-FBE4-4353-8ED0-9CE92542E31A}"/>
              </a:ext>
            </a:extLst>
          </p:cNvPr>
          <p:cNvSpPr>
            <a:spLocks noGrp="1"/>
          </p:cNvSpPr>
          <p:nvPr>
            <p:ph type="body" idx="10"/>
          </p:nvPr>
        </p:nvSpPr>
        <p:spPr>
          <a:xfrm>
            <a:off x="2203158" y="4406701"/>
            <a:ext cx="7785683" cy="596282"/>
          </a:xfrm>
        </p:spPr>
        <p:txBody>
          <a:bodyPr>
            <a:normAutofit/>
          </a:bodyPr>
          <a:lstStyle/>
          <a:p>
            <a:r>
              <a:rPr lang="fr-FR" sz="1600" b="1" dirty="0"/>
              <a:t>Avec les directeurs et représentants médicaux travaillant dans les établissements publics de santé normands</a:t>
            </a:r>
          </a:p>
        </p:txBody>
      </p:sp>
    </p:spTree>
    <p:extLst>
      <p:ext uri="{BB962C8B-B14F-4D97-AF65-F5344CB8AC3E}">
        <p14:creationId xmlns:p14="http://schemas.microsoft.com/office/powerpoint/2010/main" val="8661619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C6DC393-871C-4FBB-97CB-37A5440F8B55}"/>
              </a:ext>
            </a:extLst>
          </p:cNvPr>
          <p:cNvSpPr>
            <a:spLocks noGrp="1"/>
          </p:cNvSpPr>
          <p:nvPr>
            <p:ph type="title"/>
          </p:nvPr>
        </p:nvSpPr>
        <p:spPr>
          <a:xfrm>
            <a:off x="838088" y="365126"/>
            <a:ext cx="10515712" cy="456995"/>
          </a:xfrm>
        </p:spPr>
        <p:txBody>
          <a:bodyPr>
            <a:noAutofit/>
          </a:bodyPr>
          <a:lstStyle/>
          <a:p>
            <a:pPr lvl="0"/>
            <a:r>
              <a:rPr lang="fr-FR" sz="2400" b="0" u="sng" dirty="0">
                <a:ea typeface="+mn-ea"/>
                <a:cs typeface="+mn-cs"/>
              </a:rPr>
              <a:t>ACTIONS AU VU DES </a:t>
            </a:r>
            <a:r>
              <a:rPr lang="fr-FR" sz="2400" u="sng" dirty="0">
                <a:ea typeface="+mn-ea"/>
                <a:cs typeface="+mn-cs"/>
              </a:rPr>
              <a:t>FAIBLESSES</a:t>
            </a:r>
            <a:r>
              <a:rPr lang="fr-FR" sz="2400" b="0" u="sng" dirty="0">
                <a:ea typeface="+mn-ea"/>
                <a:cs typeface="+mn-cs"/>
              </a:rPr>
              <a:t> DE L’HOPITAL PUBLI</a:t>
            </a:r>
            <a:r>
              <a:rPr lang="fr-FR" sz="2600" b="0" u="sng" dirty="0">
                <a:ea typeface="+mn-ea"/>
                <a:cs typeface="+mn-cs"/>
              </a:rPr>
              <a:t>C </a:t>
            </a:r>
          </a:p>
        </p:txBody>
      </p:sp>
      <p:sp>
        <p:nvSpPr>
          <p:cNvPr id="3" name="Espace réservé de la date 2">
            <a:extLst>
              <a:ext uri="{FF2B5EF4-FFF2-40B4-BE49-F238E27FC236}">
                <a16:creationId xmlns:a16="http://schemas.microsoft.com/office/drawing/2014/main" id="{1EC9159E-3ECD-41B2-8BDC-DC44E263BF08}"/>
              </a:ext>
            </a:extLst>
          </p:cNvPr>
          <p:cNvSpPr>
            <a:spLocks noGrp="1"/>
          </p:cNvSpPr>
          <p:nvPr>
            <p:ph type="dt" sz="half" idx="10"/>
          </p:nvPr>
        </p:nvSpPr>
        <p:spPr/>
        <p:txBody>
          <a:bodyPr/>
          <a:lstStyle/>
          <a:p>
            <a:fld id="{C8D195BF-704D-480C-94D0-903828DEF488}" type="datetime1">
              <a:rPr lang="fr-FR" smtClean="0"/>
              <a:t>04/09/2024</a:t>
            </a:fld>
            <a:endParaRPr lang="fr-FR" dirty="0"/>
          </a:p>
        </p:txBody>
      </p:sp>
      <p:sp>
        <p:nvSpPr>
          <p:cNvPr id="4" name="Espace réservé du pied de page 3">
            <a:extLst>
              <a:ext uri="{FF2B5EF4-FFF2-40B4-BE49-F238E27FC236}">
                <a16:creationId xmlns:a16="http://schemas.microsoft.com/office/drawing/2014/main" id="{9DF86261-D4EB-4F19-AB9F-508BF91C8FFE}"/>
              </a:ext>
            </a:extLst>
          </p:cNvPr>
          <p:cNvSpPr>
            <a:spLocks noGrp="1"/>
          </p:cNvSpPr>
          <p:nvPr>
            <p:ph type="ftr" sz="quarter" idx="11"/>
          </p:nvPr>
        </p:nvSpPr>
        <p:spPr/>
        <p:txBody>
          <a:bodyPr/>
          <a:lstStyle/>
          <a:p>
            <a:r>
              <a:rPr lang="fr-FR"/>
              <a:t>Fédération Hospitalière de France Normandie</a:t>
            </a:r>
            <a:endParaRPr lang="fr-FR" dirty="0"/>
          </a:p>
        </p:txBody>
      </p:sp>
      <p:sp>
        <p:nvSpPr>
          <p:cNvPr id="5" name="Espace réservé du numéro de diapositive 4">
            <a:extLst>
              <a:ext uri="{FF2B5EF4-FFF2-40B4-BE49-F238E27FC236}">
                <a16:creationId xmlns:a16="http://schemas.microsoft.com/office/drawing/2014/main" id="{51C4BA16-FEF6-4D81-95BB-09729A0B056B}"/>
              </a:ext>
            </a:extLst>
          </p:cNvPr>
          <p:cNvSpPr>
            <a:spLocks noGrp="1"/>
          </p:cNvSpPr>
          <p:nvPr>
            <p:ph type="sldNum" sz="quarter" idx="12"/>
          </p:nvPr>
        </p:nvSpPr>
        <p:spPr/>
        <p:txBody>
          <a:bodyPr/>
          <a:lstStyle/>
          <a:p>
            <a:fld id="{A5B856CF-A6A7-4521-9815-692FF5BACD37}" type="slidenum">
              <a:rPr lang="fr-FR" smtClean="0"/>
              <a:t>6</a:t>
            </a:fld>
            <a:endParaRPr lang="fr-FR"/>
          </a:p>
        </p:txBody>
      </p:sp>
      <p:sp>
        <p:nvSpPr>
          <p:cNvPr id="6" name="Espace réservé du contenu 5">
            <a:extLst>
              <a:ext uri="{FF2B5EF4-FFF2-40B4-BE49-F238E27FC236}">
                <a16:creationId xmlns:a16="http://schemas.microsoft.com/office/drawing/2014/main" id="{7BAE0819-452B-48FE-BABD-25BBA5E77D9C}"/>
              </a:ext>
            </a:extLst>
          </p:cNvPr>
          <p:cNvSpPr>
            <a:spLocks noGrp="1"/>
          </p:cNvSpPr>
          <p:nvPr>
            <p:ph sz="quarter" idx="13"/>
          </p:nvPr>
        </p:nvSpPr>
        <p:spPr>
          <a:xfrm>
            <a:off x="838144" y="968355"/>
            <a:ext cx="10515712" cy="2395630"/>
          </a:xfrm>
        </p:spPr>
        <p:txBody>
          <a:bodyPr>
            <a:noAutofit/>
          </a:bodyPr>
          <a:lstStyle/>
          <a:p>
            <a:pPr marL="285750" indent="-285750">
              <a:buFont typeface="Arial" panose="020B0604020202020204" pitchFamily="34" charset="0"/>
              <a:buChar char="•"/>
            </a:pPr>
            <a:r>
              <a:rPr lang="fr-FR" sz="1300" b="1" dirty="0"/>
              <a:t>Attractivité</a:t>
            </a:r>
            <a:r>
              <a:rPr lang="fr-FR" sz="1300" dirty="0"/>
              <a:t> : Proposer des formations communes au management et valoriser les personnes qui veulent prendre des responsabilités à l'hôpital. </a:t>
            </a:r>
          </a:p>
          <a:p>
            <a:pPr marL="285750" indent="-285750">
              <a:buFont typeface="Arial" panose="020B0604020202020204" pitchFamily="34" charset="0"/>
              <a:buChar char="•"/>
            </a:pPr>
            <a:r>
              <a:rPr lang="fr-FR" sz="1300" b="1" dirty="0"/>
              <a:t>Culture d’entreprise/établissement</a:t>
            </a:r>
            <a:r>
              <a:rPr lang="fr-FR" sz="1300" dirty="0"/>
              <a:t> : Participer tous ensemble à un évènement régional. Choisir une thématique de santé publique et dire que chaque établissement de la région participe à une même action, chacun sur son territoire, avec une importante communication sur cet évènement pour que cette action ait un retentissement régional. Développer des thématiques qui dépassent notre seul établissement, par exemple participation à une manifestation sportive régionale. </a:t>
            </a:r>
          </a:p>
          <a:p>
            <a:pPr marL="285750" indent="-285750">
              <a:buFont typeface="Arial" panose="020B0604020202020204" pitchFamily="34" charset="0"/>
              <a:buChar char="•"/>
            </a:pPr>
            <a:r>
              <a:rPr lang="fr-FR" sz="1300" b="1" dirty="0"/>
              <a:t>Restructuration de l’offre</a:t>
            </a:r>
            <a:r>
              <a:rPr lang="fr-FR" sz="1300" dirty="0"/>
              <a:t> : Demander le soutien de l’ARS sur une restructuration de l’offre de soins avec le soutien de l’ANAP</a:t>
            </a:r>
          </a:p>
          <a:p>
            <a:pPr marL="285750" indent="-285750">
              <a:buFont typeface="Arial" panose="020B0604020202020204" pitchFamily="34" charset="0"/>
              <a:buChar char="•"/>
            </a:pPr>
            <a:r>
              <a:rPr lang="fr-FR" sz="1300" b="1" dirty="0"/>
              <a:t>Culture innovation </a:t>
            </a:r>
            <a:r>
              <a:rPr lang="fr-FR" sz="1300" dirty="0"/>
              <a:t>: Mettre en avant le fait d’innover, d’apporter du changement et d’essayer de nouvelles méthodes, de nouveaux dispositifs. </a:t>
            </a:r>
          </a:p>
          <a:p>
            <a:pPr marL="285750" indent="-285750">
              <a:buFont typeface="Arial" panose="020B0604020202020204" pitchFamily="34" charset="0"/>
              <a:buChar char="•"/>
            </a:pPr>
            <a:r>
              <a:rPr lang="fr-FR" sz="1300" b="1" dirty="0"/>
              <a:t>Gestion statutaire</a:t>
            </a:r>
            <a:r>
              <a:rPr lang="fr-FR" sz="1300" dirty="0"/>
              <a:t> : Besoin d’avoir des retours d’expérience sur les bonnes pratiques d’établissements. </a:t>
            </a:r>
          </a:p>
        </p:txBody>
      </p:sp>
      <p:sp>
        <p:nvSpPr>
          <p:cNvPr id="7" name="Titre 1">
            <a:extLst>
              <a:ext uri="{FF2B5EF4-FFF2-40B4-BE49-F238E27FC236}">
                <a16:creationId xmlns:a16="http://schemas.microsoft.com/office/drawing/2014/main" id="{ADEB36BF-069F-43F8-8E7D-E65108A212AF}"/>
              </a:ext>
            </a:extLst>
          </p:cNvPr>
          <p:cNvSpPr txBox="1">
            <a:spLocks/>
          </p:cNvSpPr>
          <p:nvPr/>
        </p:nvSpPr>
        <p:spPr>
          <a:xfrm>
            <a:off x="838088" y="3384278"/>
            <a:ext cx="10515712" cy="669547"/>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000" b="1" kern="1200">
                <a:solidFill>
                  <a:srgbClr val="005A9D"/>
                </a:solidFill>
                <a:latin typeface="+mj-lt"/>
                <a:ea typeface="+mj-ea"/>
                <a:cs typeface="+mj-cs"/>
              </a:defRPr>
            </a:lvl1pPr>
          </a:lstStyle>
          <a:p>
            <a:r>
              <a:rPr lang="fr-FR" sz="2400" b="0" u="sng" dirty="0"/>
              <a:t>LES </a:t>
            </a:r>
            <a:r>
              <a:rPr lang="fr-FR" sz="2400" u="sng" dirty="0"/>
              <a:t>FORCES</a:t>
            </a:r>
            <a:r>
              <a:rPr lang="fr-FR" sz="2400" b="0" u="sng" dirty="0"/>
              <a:t> DE L’HÔPITAL PUBLIC À VALORISER</a:t>
            </a:r>
            <a:r>
              <a:rPr lang="fr-FR" sz="2400" b="0" dirty="0"/>
              <a:t> </a:t>
            </a:r>
            <a:endParaRPr lang="fr-FR" sz="2400" dirty="0"/>
          </a:p>
        </p:txBody>
      </p:sp>
      <p:sp>
        <p:nvSpPr>
          <p:cNvPr id="8" name="Espace réservé du contenu 5">
            <a:extLst>
              <a:ext uri="{FF2B5EF4-FFF2-40B4-BE49-F238E27FC236}">
                <a16:creationId xmlns:a16="http://schemas.microsoft.com/office/drawing/2014/main" id="{9CB1FD73-F3A3-4AA0-B889-630302BDF184}"/>
              </a:ext>
            </a:extLst>
          </p:cNvPr>
          <p:cNvSpPr txBox="1">
            <a:spLocks/>
          </p:cNvSpPr>
          <p:nvPr/>
        </p:nvSpPr>
        <p:spPr>
          <a:xfrm>
            <a:off x="838086" y="4036819"/>
            <a:ext cx="10515712" cy="2193605"/>
          </a:xfrm>
          <a:prstGeom prst="rect">
            <a:avLst/>
          </a:prstGeom>
        </p:spPr>
        <p:txBody>
          <a:bodyPr vert="horz" lIns="91440" tIns="45720" rIns="91440" bIns="45720" rtlCol="0">
            <a:noAutofit/>
          </a:bodyPr>
          <a:lstStyle>
            <a:lvl1pPr marL="0" marR="0" indent="0" algn="l" defTabSz="914366" rtl="0" eaLnBrk="1" fontAlgn="auto" latinLnBrk="0" hangingPunct="1">
              <a:lnSpc>
                <a:spcPct val="90000"/>
              </a:lnSpc>
              <a:spcBef>
                <a:spcPts val="1000"/>
              </a:spcBef>
              <a:spcAft>
                <a:spcPts val="0"/>
              </a:spcAft>
              <a:buClrTx/>
              <a:buSzTx/>
              <a:buFont typeface="Arial" panose="020B0604020202020204" pitchFamily="34" charset="0"/>
              <a:buNone/>
              <a:tabLst/>
              <a:defRPr sz="1800" kern="1200">
                <a:solidFill>
                  <a:schemeClr val="tx1"/>
                </a:solidFill>
                <a:latin typeface="+mj-lt"/>
                <a:ea typeface="+mn-ea"/>
                <a:cs typeface="+mn-cs"/>
              </a:defRPr>
            </a:lvl1pPr>
            <a:lvl2pPr marL="800100" indent="-342900" algn="l" defTabSz="914400" rtl="0" eaLnBrk="1" latinLnBrk="0" hangingPunct="1">
              <a:lnSpc>
                <a:spcPct val="90000"/>
              </a:lnSpc>
              <a:spcBef>
                <a:spcPts val="500"/>
              </a:spcBef>
              <a:buFont typeface="+mj-lt"/>
              <a:buAutoNum type="alphaUcPeriod"/>
              <a:defRPr sz="1800" kern="1200">
                <a:solidFill>
                  <a:schemeClr val="tx1"/>
                </a:solidFill>
                <a:latin typeface="+mn-lt"/>
                <a:ea typeface="+mn-ea"/>
                <a:cs typeface="+mn-cs"/>
              </a:defRPr>
            </a:lvl2pPr>
            <a:lvl3pPr marL="1257300" indent="-342900" algn="l" defTabSz="914400" rtl="0" eaLnBrk="1" latinLnBrk="0" hangingPunct="1">
              <a:lnSpc>
                <a:spcPct val="90000"/>
              </a:lnSpc>
              <a:spcBef>
                <a:spcPts val="500"/>
              </a:spcBef>
              <a:buFont typeface="+mj-lt"/>
              <a:buAutoNum type="arabicPeriod"/>
              <a:defRPr sz="1800" kern="1200">
                <a:solidFill>
                  <a:schemeClr val="tx1"/>
                </a:solidFill>
                <a:latin typeface="+mn-lt"/>
                <a:ea typeface="+mn-ea"/>
                <a:cs typeface="+mn-cs"/>
              </a:defRPr>
            </a:lvl3pPr>
            <a:lvl4pPr marL="1714500" indent="-342900" algn="l" defTabSz="914400" rtl="0" eaLnBrk="1" latinLnBrk="0" hangingPunct="1">
              <a:lnSpc>
                <a:spcPct val="90000"/>
              </a:lnSpc>
              <a:spcBef>
                <a:spcPts val="500"/>
              </a:spcBef>
              <a:buFont typeface="+mj-lt"/>
              <a:buAutoNum type="alphaLcPeriod"/>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buFont typeface="Arial" panose="020B0604020202020204" pitchFamily="34" charset="0"/>
              <a:buChar char="•"/>
            </a:pPr>
            <a:r>
              <a:rPr lang="fr-FR" sz="1400" dirty="0"/>
              <a:t>La </a:t>
            </a:r>
            <a:r>
              <a:rPr lang="fr-FR" sz="1400" b="1" dirty="0"/>
              <a:t>Formation </a:t>
            </a:r>
            <a:r>
              <a:rPr lang="fr-FR" sz="1400" dirty="0"/>
              <a:t>hospitalière est une chance. Nous devons développer nos actions de repérage de talents et décloisonner les formations inter professionnels. Communiquons davantage sur cette offre de formation extrêmement complète !</a:t>
            </a:r>
          </a:p>
          <a:p>
            <a:pPr marL="285750" indent="-285750">
              <a:buFont typeface="Arial" panose="020B0604020202020204" pitchFamily="34" charset="0"/>
              <a:buChar char="•"/>
            </a:pPr>
            <a:r>
              <a:rPr lang="fr-FR" sz="1400" dirty="0"/>
              <a:t>Les </a:t>
            </a:r>
            <a:r>
              <a:rPr lang="fr-FR" sz="1400" b="1" dirty="0"/>
              <a:t>valeurs du service public</a:t>
            </a:r>
            <a:r>
              <a:rPr lang="fr-FR" sz="1400" dirty="0"/>
              <a:t> doivent être valorisées : nous devons être financés à hauteur de la charge induite. Il est aussi important de communiquer sur nos valeurs du service public (concernant les types de publics accueillis, nos statuts RH, </a:t>
            </a:r>
            <a:r>
              <a:rPr lang="fr-FR" sz="1400" dirty="0" err="1"/>
              <a:t>etc</a:t>
            </a:r>
            <a:r>
              <a:rPr lang="fr-FR" sz="1400" dirty="0"/>
              <a:t>).  </a:t>
            </a:r>
          </a:p>
          <a:p>
            <a:pPr marL="285750" indent="-285750">
              <a:buFont typeface="Arial" panose="020B0604020202020204" pitchFamily="34" charset="0"/>
              <a:buChar char="•"/>
            </a:pPr>
            <a:r>
              <a:rPr lang="fr-FR" sz="1400" dirty="0"/>
              <a:t>Notre </a:t>
            </a:r>
            <a:r>
              <a:rPr lang="fr-FR" sz="1400" b="1" dirty="0"/>
              <a:t>offre complète et graduée</a:t>
            </a:r>
            <a:r>
              <a:rPr lang="fr-FR" sz="1400" dirty="0"/>
              <a:t> est une force : valorisons les coopérations inter-établissements et assurons la promotion  de la variété de notre offre et de nos modes d’exercice. </a:t>
            </a:r>
          </a:p>
          <a:p>
            <a:pPr marL="285750" indent="-285750">
              <a:buFont typeface="Arial" panose="020B0604020202020204" pitchFamily="34" charset="0"/>
              <a:buChar char="•"/>
            </a:pPr>
            <a:r>
              <a:rPr lang="fr-FR" sz="1400" dirty="0"/>
              <a:t>Notre </a:t>
            </a:r>
            <a:r>
              <a:rPr lang="fr-FR" sz="1400" b="1" dirty="0"/>
              <a:t>collectif pluriprofessionnel et solidaire </a:t>
            </a:r>
            <a:r>
              <a:rPr lang="fr-FR" sz="1400" dirty="0"/>
              <a:t>est un atout indispensable : n’oublions pas cette dimension mise en exergue durant la crise COVID. Faisons connaître nos communautés de professionnels. </a:t>
            </a:r>
          </a:p>
        </p:txBody>
      </p:sp>
    </p:spTree>
    <p:extLst>
      <p:ext uri="{BB962C8B-B14F-4D97-AF65-F5344CB8AC3E}">
        <p14:creationId xmlns:p14="http://schemas.microsoft.com/office/powerpoint/2010/main" val="11825469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C6DC393-871C-4FBB-97CB-37A5440F8B55}"/>
              </a:ext>
            </a:extLst>
          </p:cNvPr>
          <p:cNvSpPr>
            <a:spLocks noGrp="1"/>
          </p:cNvSpPr>
          <p:nvPr>
            <p:ph type="title"/>
          </p:nvPr>
        </p:nvSpPr>
        <p:spPr>
          <a:xfrm>
            <a:off x="838088" y="370405"/>
            <a:ext cx="10515712" cy="456995"/>
          </a:xfrm>
        </p:spPr>
        <p:txBody>
          <a:bodyPr>
            <a:noAutofit/>
          </a:bodyPr>
          <a:lstStyle/>
          <a:p>
            <a:pPr lvl="0"/>
            <a:r>
              <a:rPr lang="fr-FR" sz="2300" b="0" u="sng" dirty="0">
                <a:ea typeface="+mn-ea"/>
                <a:cs typeface="+mn-cs"/>
              </a:rPr>
              <a:t>LUTTER CONTRE LES </a:t>
            </a:r>
            <a:r>
              <a:rPr lang="fr-FR" sz="2300" u="sng" dirty="0">
                <a:ea typeface="+mn-ea"/>
                <a:cs typeface="+mn-cs"/>
              </a:rPr>
              <a:t>MENACES</a:t>
            </a:r>
            <a:r>
              <a:rPr lang="fr-FR" sz="2300" b="0" u="sng" dirty="0">
                <a:ea typeface="+mn-ea"/>
                <a:cs typeface="+mn-cs"/>
              </a:rPr>
              <a:t> À L’ENCONTRE DE L’HÔPITAL PUBLIC </a:t>
            </a:r>
          </a:p>
        </p:txBody>
      </p:sp>
      <p:sp>
        <p:nvSpPr>
          <p:cNvPr id="3" name="Espace réservé de la date 2">
            <a:extLst>
              <a:ext uri="{FF2B5EF4-FFF2-40B4-BE49-F238E27FC236}">
                <a16:creationId xmlns:a16="http://schemas.microsoft.com/office/drawing/2014/main" id="{1EC9159E-3ECD-41B2-8BDC-DC44E263BF08}"/>
              </a:ext>
            </a:extLst>
          </p:cNvPr>
          <p:cNvSpPr>
            <a:spLocks noGrp="1"/>
          </p:cNvSpPr>
          <p:nvPr>
            <p:ph type="dt" sz="half" idx="10"/>
          </p:nvPr>
        </p:nvSpPr>
        <p:spPr/>
        <p:txBody>
          <a:bodyPr/>
          <a:lstStyle/>
          <a:p>
            <a:fld id="{C8D195BF-704D-480C-94D0-903828DEF488}" type="datetime1">
              <a:rPr lang="fr-FR" smtClean="0"/>
              <a:t>04/09/2024</a:t>
            </a:fld>
            <a:endParaRPr lang="fr-FR" dirty="0"/>
          </a:p>
        </p:txBody>
      </p:sp>
      <p:sp>
        <p:nvSpPr>
          <p:cNvPr id="4" name="Espace réservé du pied de page 3">
            <a:extLst>
              <a:ext uri="{FF2B5EF4-FFF2-40B4-BE49-F238E27FC236}">
                <a16:creationId xmlns:a16="http://schemas.microsoft.com/office/drawing/2014/main" id="{9DF86261-D4EB-4F19-AB9F-508BF91C8FFE}"/>
              </a:ext>
            </a:extLst>
          </p:cNvPr>
          <p:cNvSpPr>
            <a:spLocks noGrp="1"/>
          </p:cNvSpPr>
          <p:nvPr>
            <p:ph type="ftr" sz="quarter" idx="11"/>
          </p:nvPr>
        </p:nvSpPr>
        <p:spPr/>
        <p:txBody>
          <a:bodyPr/>
          <a:lstStyle/>
          <a:p>
            <a:r>
              <a:rPr lang="fr-FR"/>
              <a:t>Fédération Hospitalière de France Normandie</a:t>
            </a:r>
            <a:endParaRPr lang="fr-FR" dirty="0"/>
          </a:p>
        </p:txBody>
      </p:sp>
      <p:sp>
        <p:nvSpPr>
          <p:cNvPr id="5" name="Espace réservé du numéro de diapositive 4">
            <a:extLst>
              <a:ext uri="{FF2B5EF4-FFF2-40B4-BE49-F238E27FC236}">
                <a16:creationId xmlns:a16="http://schemas.microsoft.com/office/drawing/2014/main" id="{51C4BA16-FEF6-4D81-95BB-09729A0B056B}"/>
              </a:ext>
            </a:extLst>
          </p:cNvPr>
          <p:cNvSpPr>
            <a:spLocks noGrp="1"/>
          </p:cNvSpPr>
          <p:nvPr>
            <p:ph type="sldNum" sz="quarter" idx="12"/>
          </p:nvPr>
        </p:nvSpPr>
        <p:spPr/>
        <p:txBody>
          <a:bodyPr/>
          <a:lstStyle/>
          <a:p>
            <a:fld id="{A5B856CF-A6A7-4521-9815-692FF5BACD37}" type="slidenum">
              <a:rPr lang="fr-FR" smtClean="0"/>
              <a:t>7</a:t>
            </a:fld>
            <a:endParaRPr lang="fr-FR"/>
          </a:p>
        </p:txBody>
      </p:sp>
      <p:sp>
        <p:nvSpPr>
          <p:cNvPr id="6" name="Espace réservé du contenu 5">
            <a:extLst>
              <a:ext uri="{FF2B5EF4-FFF2-40B4-BE49-F238E27FC236}">
                <a16:creationId xmlns:a16="http://schemas.microsoft.com/office/drawing/2014/main" id="{7BAE0819-452B-48FE-BABD-25BBA5E77D9C}"/>
              </a:ext>
            </a:extLst>
          </p:cNvPr>
          <p:cNvSpPr>
            <a:spLocks noGrp="1"/>
          </p:cNvSpPr>
          <p:nvPr>
            <p:ph sz="quarter" idx="13"/>
          </p:nvPr>
        </p:nvSpPr>
        <p:spPr>
          <a:xfrm>
            <a:off x="838088" y="970348"/>
            <a:ext cx="10515712" cy="2485017"/>
          </a:xfrm>
        </p:spPr>
        <p:txBody>
          <a:bodyPr>
            <a:noAutofit/>
          </a:bodyPr>
          <a:lstStyle/>
          <a:p>
            <a:pPr marL="285750" indent="-285750" algn="just">
              <a:buFont typeface="Arial" panose="020B0604020202020204" pitchFamily="34" charset="0"/>
              <a:buChar char="•"/>
            </a:pPr>
            <a:r>
              <a:rPr lang="fr-FR" sz="1300" b="1" dirty="0"/>
              <a:t>Désertification médicale en ville</a:t>
            </a:r>
            <a:r>
              <a:rPr lang="fr-FR" sz="1300" dirty="0"/>
              <a:t> … Les liens ville-hôpital doivent être favorisés (exercice partagé, formations communes, communication sur les modalités d’installation, </a:t>
            </a:r>
            <a:r>
              <a:rPr lang="fr-FR" sz="1300" dirty="0" err="1"/>
              <a:t>etc</a:t>
            </a:r>
            <a:r>
              <a:rPr lang="fr-FR" sz="1300" dirty="0"/>
              <a:t>). Il est également nécessaire de reconnaître le rôle des hôpitaux de proximité dans la lutte de la désertification notamment en pérennisant leurs modalités de financement actuelles. </a:t>
            </a:r>
          </a:p>
          <a:p>
            <a:pPr marL="285750" indent="-285750" algn="just">
              <a:buFont typeface="Arial" panose="020B0604020202020204" pitchFamily="34" charset="0"/>
              <a:buChar char="•"/>
            </a:pPr>
            <a:r>
              <a:rPr lang="fr-FR" sz="1300" b="1" dirty="0"/>
              <a:t>Face au positionnement du secteur privé sur des activités rentables et face à leur absence dans la permanence des soins … </a:t>
            </a:r>
            <a:r>
              <a:rPr lang="fr-FR" sz="1300" dirty="0"/>
              <a:t>Des actions de communication positives sur l’hôpital public sont plus que nécessaires. La présence médiatique de la FHF est nécessaire pour montrer ce que l’on sait faire et que l’on fait bien.</a:t>
            </a:r>
          </a:p>
          <a:p>
            <a:pPr marL="285750" indent="-285750" algn="just">
              <a:buFont typeface="Arial" panose="020B0604020202020204" pitchFamily="34" charset="0"/>
              <a:buChar char="•"/>
            </a:pPr>
            <a:r>
              <a:rPr lang="fr-FR" sz="1300" b="1" dirty="0"/>
              <a:t>Politique du court-termisme et incohérence parfois dans les décisions nationales et régionales des tutelles</a:t>
            </a:r>
            <a:r>
              <a:rPr lang="fr-FR" sz="1300" dirty="0"/>
              <a:t> … La FHF Normandie a pour rôle d’influencer l’ARS sur la gestion des calendriers et sur les enquêtes. Il faut également leur demander une visibilité pluriannuelle sur les financements. </a:t>
            </a:r>
          </a:p>
          <a:p>
            <a:pPr marL="285750" indent="-285750" algn="just">
              <a:buFont typeface="Arial" panose="020B0604020202020204" pitchFamily="34" charset="0"/>
              <a:buChar char="•"/>
            </a:pPr>
            <a:r>
              <a:rPr lang="fr-FR" sz="1300" b="1" dirty="0"/>
              <a:t>Changement sociétal et changement du rapport au travail</a:t>
            </a:r>
            <a:r>
              <a:rPr lang="fr-FR" sz="1300" dirty="0"/>
              <a:t> : Nous devons agir plus pour la promotion de nos métiers via des salons, job dating, etc. et insister sur l’innovation et la recherche clinique pour rendre les professions plus attractives. </a:t>
            </a:r>
          </a:p>
        </p:txBody>
      </p:sp>
      <p:sp>
        <p:nvSpPr>
          <p:cNvPr id="7" name="Titre 1">
            <a:extLst>
              <a:ext uri="{FF2B5EF4-FFF2-40B4-BE49-F238E27FC236}">
                <a16:creationId xmlns:a16="http://schemas.microsoft.com/office/drawing/2014/main" id="{ADEB36BF-069F-43F8-8E7D-E65108A212AF}"/>
              </a:ext>
            </a:extLst>
          </p:cNvPr>
          <p:cNvSpPr txBox="1">
            <a:spLocks/>
          </p:cNvSpPr>
          <p:nvPr/>
        </p:nvSpPr>
        <p:spPr>
          <a:xfrm>
            <a:off x="838088" y="3585130"/>
            <a:ext cx="10515712" cy="669547"/>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000" b="1" kern="1200">
                <a:solidFill>
                  <a:srgbClr val="005A9D"/>
                </a:solidFill>
                <a:latin typeface="+mj-lt"/>
                <a:ea typeface="+mj-ea"/>
                <a:cs typeface="+mj-cs"/>
              </a:defRPr>
            </a:lvl1pPr>
          </a:lstStyle>
          <a:p>
            <a:r>
              <a:rPr lang="fr-FR" sz="2300" b="0" u="sng" dirty="0"/>
              <a:t>ACTIONS À METTRE EN ŒUVRE VUES LES </a:t>
            </a:r>
            <a:r>
              <a:rPr lang="fr-FR" sz="2300" u="sng" dirty="0"/>
              <a:t>OPPORTUNITÉS</a:t>
            </a:r>
            <a:r>
              <a:rPr lang="fr-FR" sz="2300" b="0" u="sng" dirty="0"/>
              <a:t> DE L’HÔPITAL PUBLIC </a:t>
            </a:r>
            <a:endParaRPr lang="fr-FR" sz="2300" dirty="0"/>
          </a:p>
        </p:txBody>
      </p:sp>
      <p:sp>
        <p:nvSpPr>
          <p:cNvPr id="8" name="Espace réservé du contenu 5">
            <a:extLst>
              <a:ext uri="{FF2B5EF4-FFF2-40B4-BE49-F238E27FC236}">
                <a16:creationId xmlns:a16="http://schemas.microsoft.com/office/drawing/2014/main" id="{9CB1FD73-F3A3-4AA0-B889-630302BDF184}"/>
              </a:ext>
            </a:extLst>
          </p:cNvPr>
          <p:cNvSpPr txBox="1">
            <a:spLocks/>
          </p:cNvSpPr>
          <p:nvPr/>
        </p:nvSpPr>
        <p:spPr>
          <a:xfrm>
            <a:off x="838088" y="4384443"/>
            <a:ext cx="10515712" cy="1659306"/>
          </a:xfrm>
          <a:prstGeom prst="rect">
            <a:avLst/>
          </a:prstGeom>
        </p:spPr>
        <p:txBody>
          <a:bodyPr vert="horz" lIns="91440" tIns="45720" rIns="91440" bIns="45720" rtlCol="0">
            <a:noAutofit/>
          </a:bodyPr>
          <a:lstStyle>
            <a:lvl1pPr marL="0" marR="0" indent="0" algn="l" defTabSz="914366" rtl="0" eaLnBrk="1" fontAlgn="auto" latinLnBrk="0" hangingPunct="1">
              <a:lnSpc>
                <a:spcPct val="90000"/>
              </a:lnSpc>
              <a:spcBef>
                <a:spcPts val="1000"/>
              </a:spcBef>
              <a:spcAft>
                <a:spcPts val="0"/>
              </a:spcAft>
              <a:buClrTx/>
              <a:buSzTx/>
              <a:buFont typeface="Arial" panose="020B0604020202020204" pitchFamily="34" charset="0"/>
              <a:buNone/>
              <a:tabLst/>
              <a:defRPr sz="1800" kern="1200">
                <a:solidFill>
                  <a:schemeClr val="tx1"/>
                </a:solidFill>
                <a:latin typeface="+mj-lt"/>
                <a:ea typeface="+mn-ea"/>
                <a:cs typeface="+mn-cs"/>
              </a:defRPr>
            </a:lvl1pPr>
            <a:lvl2pPr marL="800100" indent="-342900" algn="l" defTabSz="914400" rtl="0" eaLnBrk="1" latinLnBrk="0" hangingPunct="1">
              <a:lnSpc>
                <a:spcPct val="90000"/>
              </a:lnSpc>
              <a:spcBef>
                <a:spcPts val="500"/>
              </a:spcBef>
              <a:buFont typeface="+mj-lt"/>
              <a:buAutoNum type="alphaUcPeriod"/>
              <a:defRPr sz="1800" kern="1200">
                <a:solidFill>
                  <a:schemeClr val="tx1"/>
                </a:solidFill>
                <a:latin typeface="+mn-lt"/>
                <a:ea typeface="+mn-ea"/>
                <a:cs typeface="+mn-cs"/>
              </a:defRPr>
            </a:lvl2pPr>
            <a:lvl3pPr marL="1257300" indent="-342900" algn="l" defTabSz="914400" rtl="0" eaLnBrk="1" latinLnBrk="0" hangingPunct="1">
              <a:lnSpc>
                <a:spcPct val="90000"/>
              </a:lnSpc>
              <a:spcBef>
                <a:spcPts val="500"/>
              </a:spcBef>
              <a:buFont typeface="+mj-lt"/>
              <a:buAutoNum type="arabicPeriod"/>
              <a:defRPr sz="1800" kern="1200">
                <a:solidFill>
                  <a:schemeClr val="tx1"/>
                </a:solidFill>
                <a:latin typeface="+mn-lt"/>
                <a:ea typeface="+mn-ea"/>
                <a:cs typeface="+mn-cs"/>
              </a:defRPr>
            </a:lvl3pPr>
            <a:lvl4pPr marL="1714500" indent="-342900" algn="l" defTabSz="914400" rtl="0" eaLnBrk="1" latinLnBrk="0" hangingPunct="1">
              <a:lnSpc>
                <a:spcPct val="90000"/>
              </a:lnSpc>
              <a:spcBef>
                <a:spcPts val="500"/>
              </a:spcBef>
              <a:buFont typeface="+mj-lt"/>
              <a:buAutoNum type="alphaLcPeriod"/>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lvl="0" indent="-285750" algn="just">
              <a:buFont typeface="Arial" panose="020B0604020202020204" pitchFamily="34" charset="0"/>
              <a:buChar char="•"/>
            </a:pPr>
            <a:r>
              <a:rPr lang="fr-FR" sz="1300" dirty="0"/>
              <a:t>Valorisation de notre image « </a:t>
            </a:r>
            <a:r>
              <a:rPr lang="fr-FR" sz="1300" b="1" dirty="0"/>
              <a:t>d’établissements à missions</a:t>
            </a:r>
            <a:r>
              <a:rPr lang="fr-FR" sz="1300" dirty="0"/>
              <a:t> »</a:t>
            </a:r>
          </a:p>
          <a:p>
            <a:pPr marL="285750" lvl="0" indent="-285750" algn="just">
              <a:buFont typeface="Arial" panose="020B0604020202020204" pitchFamily="34" charset="0"/>
              <a:buChar char="•"/>
            </a:pPr>
            <a:r>
              <a:rPr lang="fr-FR" sz="1300" dirty="0"/>
              <a:t>Création et promotion d’une « </a:t>
            </a:r>
            <a:r>
              <a:rPr lang="fr-FR" sz="1300" b="1" dirty="0"/>
              <a:t>marque FHF Normandie »</a:t>
            </a:r>
            <a:r>
              <a:rPr lang="fr-FR" sz="1300" dirty="0"/>
              <a:t> ou d’un « </a:t>
            </a:r>
            <a:r>
              <a:rPr lang="fr-FR" sz="1300" b="1" dirty="0"/>
              <a:t>label normand des établissements magnétiques » </a:t>
            </a:r>
            <a:r>
              <a:rPr lang="fr-FR" sz="1300" dirty="0"/>
              <a:t>:</a:t>
            </a:r>
          </a:p>
          <a:p>
            <a:pPr marL="285750" lvl="0" indent="-285750" algn="just">
              <a:buFont typeface="Arial" panose="020B0604020202020204" pitchFamily="34" charset="0"/>
              <a:buChar char="•"/>
            </a:pPr>
            <a:r>
              <a:rPr lang="fr-FR" sz="1300" b="1" dirty="0"/>
              <a:t>Symbiose avec les partenaires territoriaux et renforcer les liens avec les élus. </a:t>
            </a:r>
            <a:r>
              <a:rPr lang="fr-FR" sz="1300" dirty="0"/>
              <a:t>Par exemple, la Région et certains EPCI (aux côtés de l’Etat/ARS) se sont investis dans le cadre du SEGUR. </a:t>
            </a:r>
          </a:p>
          <a:p>
            <a:pPr marL="285750" lvl="0" indent="-285750" algn="just">
              <a:buFont typeface="Arial" panose="020B0604020202020204" pitchFamily="34" charset="0"/>
              <a:buChar char="•"/>
            </a:pPr>
            <a:r>
              <a:rPr lang="fr-FR" sz="1300" dirty="0"/>
              <a:t>Idée de créer une </a:t>
            </a:r>
            <a:r>
              <a:rPr lang="fr-FR" sz="1300" b="1" dirty="0"/>
              <a:t>communauté d’initiatives d’outils innovants</a:t>
            </a:r>
            <a:r>
              <a:rPr lang="fr-FR" sz="1300" dirty="0"/>
              <a:t> : promouvoir les nouveaux outils qui ont du succès et diffuser une newsletter de l’innovation ? </a:t>
            </a:r>
          </a:p>
        </p:txBody>
      </p:sp>
    </p:spTree>
    <p:extLst>
      <p:ext uri="{BB962C8B-B14F-4D97-AF65-F5344CB8AC3E}">
        <p14:creationId xmlns:p14="http://schemas.microsoft.com/office/powerpoint/2010/main" val="37676757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C3F6680-C6A7-4EB4-9593-45EC0CDAFC42}"/>
              </a:ext>
            </a:extLst>
          </p:cNvPr>
          <p:cNvSpPr>
            <a:spLocks noGrp="1"/>
          </p:cNvSpPr>
          <p:nvPr>
            <p:ph type="ctrTitle"/>
          </p:nvPr>
        </p:nvSpPr>
        <p:spPr>
          <a:xfrm>
            <a:off x="2116002" y="871577"/>
            <a:ext cx="8279749" cy="5114854"/>
          </a:xfrm>
        </p:spPr>
        <p:txBody>
          <a:bodyPr/>
          <a:lstStyle/>
          <a:p>
            <a:pPr fontAlgn="base"/>
            <a:r>
              <a:rPr lang="fr-FR" sz="3200" b="0" dirty="0"/>
              <a:t>“Le service public n'est pas désincarné. </a:t>
            </a:r>
            <a:br>
              <a:rPr lang="fr-FR" sz="3200" b="0" dirty="0"/>
            </a:br>
            <a:r>
              <a:rPr lang="fr-FR" sz="3200" b="0" dirty="0"/>
              <a:t>Ce sont des hommes et des femmes qui le font vivre, c'est un esprit qui l'habite. ” </a:t>
            </a:r>
            <a:br>
              <a:rPr lang="fr-FR" sz="3200" b="0" dirty="0"/>
            </a:br>
            <a:br>
              <a:rPr lang="fr-FR" sz="3200" b="0" dirty="0"/>
            </a:br>
            <a:r>
              <a:rPr lang="fr-FR" sz="3200" b="0" dirty="0"/>
              <a:t>                                           </a:t>
            </a:r>
            <a:r>
              <a:rPr lang="fr-FR" sz="3200" dirty="0"/>
              <a:t>Gabriel de Broglie</a:t>
            </a:r>
          </a:p>
        </p:txBody>
      </p:sp>
    </p:spTree>
    <p:extLst>
      <p:ext uri="{BB962C8B-B14F-4D97-AF65-F5344CB8AC3E}">
        <p14:creationId xmlns:p14="http://schemas.microsoft.com/office/powerpoint/2010/main" val="444867208"/>
      </p:ext>
    </p:extLst>
  </p:cSld>
  <p:clrMapOvr>
    <a:masterClrMapping/>
  </p:clrMapOvr>
</p:sld>
</file>

<file path=ppt/theme/theme1.xml><?xml version="1.0" encoding="utf-8"?>
<a:theme xmlns:a="http://schemas.openxmlformats.org/drawingml/2006/main" name="Thème FHF Normandie">
  <a:themeElements>
    <a:clrScheme name="Charte graphique - FHF">
      <a:dk1>
        <a:srgbClr val="000000"/>
      </a:dk1>
      <a:lt1>
        <a:sysClr val="window" lastClr="FFFFFF"/>
      </a:lt1>
      <a:dk2>
        <a:srgbClr val="005A9D"/>
      </a:dk2>
      <a:lt2>
        <a:srgbClr val="5693C9"/>
      </a:lt2>
      <a:accent1>
        <a:srgbClr val="E2001A"/>
      </a:accent1>
      <a:accent2>
        <a:srgbClr val="6B1872"/>
      </a:accent2>
      <a:accent3>
        <a:srgbClr val="B0006C"/>
      </a:accent3>
      <a:accent4>
        <a:srgbClr val="EE7B15"/>
      </a:accent4>
      <a:accent5>
        <a:srgbClr val="FABB00"/>
      </a:accent5>
      <a:accent6>
        <a:srgbClr val="97BF0D"/>
      </a:accent6>
      <a:hlink>
        <a:srgbClr val="0563C1"/>
      </a:hlink>
      <a:folHlink>
        <a:srgbClr val="954F72"/>
      </a:folHlink>
    </a:clrScheme>
    <a:fontScheme name="Chartre graphique - FHF Normandie">
      <a:majorFont>
        <a:latin typeface="DM Sans"/>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onception personnalisée">
  <a:themeElements>
    <a:clrScheme name="Charte graphique - FHF">
      <a:dk1>
        <a:srgbClr val="000000"/>
      </a:dk1>
      <a:lt1>
        <a:sysClr val="window" lastClr="FFFFFF"/>
      </a:lt1>
      <a:dk2>
        <a:srgbClr val="005A9D"/>
      </a:dk2>
      <a:lt2>
        <a:srgbClr val="5693C9"/>
      </a:lt2>
      <a:accent1>
        <a:srgbClr val="E2001A"/>
      </a:accent1>
      <a:accent2>
        <a:srgbClr val="6B1872"/>
      </a:accent2>
      <a:accent3>
        <a:srgbClr val="B0006C"/>
      </a:accent3>
      <a:accent4>
        <a:srgbClr val="EE7B15"/>
      </a:accent4>
      <a:accent5>
        <a:srgbClr val="FABB00"/>
      </a:accent5>
      <a:accent6>
        <a:srgbClr val="97BF0D"/>
      </a:accent6>
      <a:hlink>
        <a:srgbClr val="0563C1"/>
      </a:hlink>
      <a:folHlink>
        <a:srgbClr val="954F72"/>
      </a:folHlink>
    </a:clrScheme>
    <a:fontScheme name="Chartre graphique - FHF Normandie">
      <a:majorFont>
        <a:latin typeface="DM Sans"/>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5ème Congrès Annuel">
  <a:themeElements>
    <a:clrScheme name="Charte graphique - FHF">
      <a:dk1>
        <a:srgbClr val="000000"/>
      </a:dk1>
      <a:lt1>
        <a:sysClr val="window" lastClr="FFFFFF"/>
      </a:lt1>
      <a:dk2>
        <a:srgbClr val="005A9D"/>
      </a:dk2>
      <a:lt2>
        <a:srgbClr val="5693C9"/>
      </a:lt2>
      <a:accent1>
        <a:srgbClr val="E2001A"/>
      </a:accent1>
      <a:accent2>
        <a:srgbClr val="6B1872"/>
      </a:accent2>
      <a:accent3>
        <a:srgbClr val="B0006C"/>
      </a:accent3>
      <a:accent4>
        <a:srgbClr val="EE7B15"/>
      </a:accent4>
      <a:accent5>
        <a:srgbClr val="FABB00"/>
      </a:accent5>
      <a:accent6>
        <a:srgbClr val="97BF0D"/>
      </a:accent6>
      <a:hlink>
        <a:srgbClr val="0563C1"/>
      </a:hlink>
      <a:folHlink>
        <a:srgbClr val="954F72"/>
      </a:folHlink>
    </a:clrScheme>
    <a:fontScheme name="Chartre graphique - FHF Normandie">
      <a:majorFont>
        <a:latin typeface="DM Sans"/>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385</TotalTime>
  <Words>1085</Words>
  <Application>Microsoft Office PowerPoint</Application>
  <PresentationFormat>Grand écran</PresentationFormat>
  <Paragraphs>64</Paragraphs>
  <Slides>8</Slides>
  <Notes>0</Notes>
  <HiddenSlides>0</HiddenSlides>
  <MMClips>0</MMClips>
  <ScaleCrop>false</ScaleCrop>
  <HeadingPairs>
    <vt:vector size="6" baseType="variant">
      <vt:variant>
        <vt:lpstr>Polices utilisées</vt:lpstr>
      </vt:variant>
      <vt:variant>
        <vt:i4>5</vt:i4>
      </vt:variant>
      <vt:variant>
        <vt:lpstr>Thème</vt:lpstr>
      </vt:variant>
      <vt:variant>
        <vt:i4>3</vt:i4>
      </vt:variant>
      <vt:variant>
        <vt:lpstr>Titres des diapositives</vt:lpstr>
      </vt:variant>
      <vt:variant>
        <vt:i4>8</vt:i4>
      </vt:variant>
    </vt:vector>
  </HeadingPairs>
  <TitlesOfParts>
    <vt:vector size="16" baseType="lpstr">
      <vt:lpstr>Arial</vt:lpstr>
      <vt:lpstr>Calibri</vt:lpstr>
      <vt:lpstr>DM Sans</vt:lpstr>
      <vt:lpstr>Playfair Display</vt:lpstr>
      <vt:lpstr>Wingdings</vt:lpstr>
      <vt:lpstr>Thème FHF Normandie</vt:lpstr>
      <vt:lpstr>Conception personnalisée</vt:lpstr>
      <vt:lpstr>Thème 5ème Congrès Annuel</vt:lpstr>
      <vt:lpstr>Conclusion  du séminaire stratégique FHF Normandie</vt:lpstr>
      <vt:lpstr>1. Quel avenir pour  le service public médico-social ?</vt:lpstr>
      <vt:lpstr>ACTIONS AU VU DES FAIBLESSES PERÇUES DES ESMS PUBLICS </vt:lpstr>
      <vt:lpstr>LUTTER CONTRE LES MENACES À L’ENCONTRE DES L’ESMS PUBLIC </vt:lpstr>
      <vt:lpstr>2. Quel avenir pour  le service public de santé ?</vt:lpstr>
      <vt:lpstr>ACTIONS AU VU DES FAIBLESSES DE L’HOPITAL PUBLIC </vt:lpstr>
      <vt:lpstr>LUTTER CONTRE LES MENACES À L’ENCONTRE DE L’HÔPITAL PUBLIC </vt:lpstr>
      <vt:lpstr>“Le service public n'est pas désincarné.  Ce sont des hommes et des femmes qui le font vivre, c'est un esprit qui l'habite. ”                                              Gabriel de Broglie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GENETEY FIONA</dc:creator>
  <cp:lastModifiedBy>GENETEY FIONA</cp:lastModifiedBy>
  <cp:revision>50</cp:revision>
  <dcterms:created xsi:type="dcterms:W3CDTF">2024-07-24T12:19:52Z</dcterms:created>
  <dcterms:modified xsi:type="dcterms:W3CDTF">2024-09-04T08:52:16Z</dcterms:modified>
</cp:coreProperties>
</file>